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82" r:id="rId21"/>
    <p:sldId id="278" r:id="rId22"/>
    <p:sldId id="274" r:id="rId23"/>
    <p:sldId id="27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8B8B"/>
    <a:srgbClr val="F6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662" autoAdjust="0"/>
    <p:restoredTop sz="94660"/>
  </p:normalViewPr>
  <p:slideViewPr>
    <p:cSldViewPr snapToGrid="0">
      <p:cViewPr>
        <p:scale>
          <a:sx n="66" d="100"/>
          <a:sy n="66" d="100"/>
        </p:scale>
        <p:origin x="2779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spPr>
            <a:solidFill>
              <a:srgbClr val="FFC000"/>
            </a:solidFill>
          </c:spPr>
          <c:explosion val="0"/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solidFill>
                <a:srgbClr val="2B2B2B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solidFill>
                <a:srgbClr val="EAEAEA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260770379002802"/>
                  <c:y val="-0.14353592358476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23487769275092"/>
                  <c:y val="0.0816934165622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8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800" b="0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女</c:v>
                </c:pt>
                <c:pt idx="1">
                  <c:v>男</c:v>
                </c:pt>
                <c:pt idx="2">
                  <c:v>未知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0.65</c:v>
                </c:pt>
                <c:pt idx="1">
                  <c:v>0.3</c:v>
                </c:pt>
                <c:pt idx="2">
                  <c:v>0.05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92928-AE00-4013-B081-52C91A7A30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076CF-C6F9-4BA9-9814-AFB6CD1EA8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011680" y="1394219"/>
            <a:ext cx="2070579" cy="2070579"/>
          </a:xfrm>
          <a:prstGeom prst="ellipse">
            <a:avLst/>
          </a:prstGeom>
          <a:solidFill>
            <a:schemeClr val="bg1">
              <a:lumMod val="90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683760" y="2067827"/>
            <a:ext cx="2773679" cy="2773679"/>
          </a:xfrm>
          <a:prstGeom prst="diamond">
            <a:avLst/>
          </a:prstGeom>
          <a:solidFill>
            <a:schemeClr val="bg1">
              <a:lumMod val="90000"/>
            </a:schemeClr>
          </a:solid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Holder #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1143000"/>
            <a:ext cx="12192000" cy="2286000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Holder #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77341" y="1488426"/>
            <a:ext cx="2814405" cy="394642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</p:sp>
      <p:sp>
        <p:nvSpPr>
          <p:cNvPr id="4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7372820" y="2916189"/>
            <a:ext cx="3913888" cy="2661651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Holder #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674627" y="1143001"/>
            <a:ext cx="4400204" cy="4537710"/>
          </a:xfrm>
          <a:custGeom>
            <a:avLst/>
            <a:gdLst>
              <a:gd name="connsiteX0" fmla="*/ 5469706 w 7260336"/>
              <a:gd name="connsiteY0" fmla="*/ 3679004 h 7260336"/>
              <a:gd name="connsiteX1" fmla="*/ 7260336 w 7260336"/>
              <a:gd name="connsiteY1" fmla="*/ 5469634 h 7260336"/>
              <a:gd name="connsiteX2" fmla="*/ 7260336 w 7260336"/>
              <a:gd name="connsiteY2" fmla="*/ 5469772 h 7260336"/>
              <a:gd name="connsiteX3" fmla="*/ 5469772 w 7260336"/>
              <a:gd name="connsiteY3" fmla="*/ 7260336 h 7260336"/>
              <a:gd name="connsiteX4" fmla="*/ 5469640 w 7260336"/>
              <a:gd name="connsiteY4" fmla="*/ 7260336 h 7260336"/>
              <a:gd name="connsiteX5" fmla="*/ 3679006 w 7260336"/>
              <a:gd name="connsiteY5" fmla="*/ 5469703 h 7260336"/>
              <a:gd name="connsiteX6" fmla="*/ 1790631 w 7260336"/>
              <a:gd name="connsiteY6" fmla="*/ 3679004 h 7260336"/>
              <a:gd name="connsiteX7" fmla="*/ 3581330 w 7260336"/>
              <a:gd name="connsiteY7" fmla="*/ 5469703 h 7260336"/>
              <a:gd name="connsiteX8" fmla="*/ 1790697 w 7260336"/>
              <a:gd name="connsiteY8" fmla="*/ 7260336 h 7260336"/>
              <a:gd name="connsiteX9" fmla="*/ 1790565 w 7260336"/>
              <a:gd name="connsiteY9" fmla="*/ 7260336 h 7260336"/>
              <a:gd name="connsiteX10" fmla="*/ 0 w 7260336"/>
              <a:gd name="connsiteY10" fmla="*/ 5469772 h 7260336"/>
              <a:gd name="connsiteX11" fmla="*/ 0 w 7260336"/>
              <a:gd name="connsiteY11" fmla="*/ 5469634 h 7260336"/>
              <a:gd name="connsiteX12" fmla="*/ 3630169 w 7260336"/>
              <a:gd name="connsiteY12" fmla="*/ 1839469 h 7260336"/>
              <a:gd name="connsiteX13" fmla="*/ 5420868 w 7260336"/>
              <a:gd name="connsiteY13" fmla="*/ 3630168 h 7260336"/>
              <a:gd name="connsiteX14" fmla="*/ 3630169 w 7260336"/>
              <a:gd name="connsiteY14" fmla="*/ 5420867 h 7260336"/>
              <a:gd name="connsiteX15" fmla="*/ 1839469 w 7260336"/>
              <a:gd name="connsiteY15" fmla="*/ 3630168 h 7260336"/>
              <a:gd name="connsiteX16" fmla="*/ 5469640 w 7260336"/>
              <a:gd name="connsiteY16" fmla="*/ 0 h 7260336"/>
              <a:gd name="connsiteX17" fmla="*/ 5469772 w 7260336"/>
              <a:gd name="connsiteY17" fmla="*/ 0 h 7260336"/>
              <a:gd name="connsiteX18" fmla="*/ 7260336 w 7260336"/>
              <a:gd name="connsiteY18" fmla="*/ 1790565 h 7260336"/>
              <a:gd name="connsiteX19" fmla="*/ 7260336 w 7260336"/>
              <a:gd name="connsiteY19" fmla="*/ 1790703 h 7260336"/>
              <a:gd name="connsiteX20" fmla="*/ 5469706 w 7260336"/>
              <a:gd name="connsiteY20" fmla="*/ 3581332 h 7260336"/>
              <a:gd name="connsiteX21" fmla="*/ 3679006 w 7260336"/>
              <a:gd name="connsiteY21" fmla="*/ 1790634 h 7260336"/>
              <a:gd name="connsiteX22" fmla="*/ 1790565 w 7260336"/>
              <a:gd name="connsiteY22" fmla="*/ 0 h 7260336"/>
              <a:gd name="connsiteX23" fmla="*/ 1790697 w 7260336"/>
              <a:gd name="connsiteY23" fmla="*/ 0 h 7260336"/>
              <a:gd name="connsiteX24" fmla="*/ 3581330 w 7260336"/>
              <a:gd name="connsiteY24" fmla="*/ 1790634 h 7260336"/>
              <a:gd name="connsiteX25" fmla="*/ 1790631 w 7260336"/>
              <a:gd name="connsiteY25" fmla="*/ 3581332 h 7260336"/>
              <a:gd name="connsiteX26" fmla="*/ 0 w 7260336"/>
              <a:gd name="connsiteY26" fmla="*/ 1790703 h 7260336"/>
              <a:gd name="connsiteX27" fmla="*/ 0 w 7260336"/>
              <a:gd name="connsiteY27" fmla="*/ 1790565 h 726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260336" h="7260336">
                <a:moveTo>
                  <a:pt x="5469706" y="3679004"/>
                </a:moveTo>
                <a:lnTo>
                  <a:pt x="7260336" y="5469634"/>
                </a:lnTo>
                <a:lnTo>
                  <a:pt x="7260336" y="5469772"/>
                </a:lnTo>
                <a:lnTo>
                  <a:pt x="5469772" y="7260336"/>
                </a:lnTo>
                <a:lnTo>
                  <a:pt x="5469640" y="7260336"/>
                </a:lnTo>
                <a:lnTo>
                  <a:pt x="3679006" y="5469703"/>
                </a:lnTo>
                <a:close/>
                <a:moveTo>
                  <a:pt x="1790631" y="3679004"/>
                </a:moveTo>
                <a:lnTo>
                  <a:pt x="3581330" y="5469703"/>
                </a:lnTo>
                <a:lnTo>
                  <a:pt x="1790697" y="7260336"/>
                </a:lnTo>
                <a:lnTo>
                  <a:pt x="1790565" y="7260336"/>
                </a:lnTo>
                <a:lnTo>
                  <a:pt x="0" y="5469772"/>
                </a:lnTo>
                <a:lnTo>
                  <a:pt x="0" y="5469634"/>
                </a:lnTo>
                <a:close/>
                <a:moveTo>
                  <a:pt x="3630169" y="1839469"/>
                </a:moveTo>
                <a:lnTo>
                  <a:pt x="5420868" y="3630168"/>
                </a:lnTo>
                <a:lnTo>
                  <a:pt x="3630169" y="5420867"/>
                </a:lnTo>
                <a:lnTo>
                  <a:pt x="1839469" y="3630168"/>
                </a:lnTo>
                <a:close/>
                <a:moveTo>
                  <a:pt x="5469640" y="0"/>
                </a:moveTo>
                <a:lnTo>
                  <a:pt x="5469772" y="0"/>
                </a:lnTo>
                <a:lnTo>
                  <a:pt x="7260336" y="1790565"/>
                </a:lnTo>
                <a:lnTo>
                  <a:pt x="7260336" y="1790703"/>
                </a:lnTo>
                <a:lnTo>
                  <a:pt x="5469706" y="3581332"/>
                </a:lnTo>
                <a:lnTo>
                  <a:pt x="3679006" y="1790634"/>
                </a:lnTo>
                <a:close/>
                <a:moveTo>
                  <a:pt x="1790565" y="0"/>
                </a:moveTo>
                <a:lnTo>
                  <a:pt x="1790697" y="0"/>
                </a:lnTo>
                <a:lnTo>
                  <a:pt x="3581330" y="1790634"/>
                </a:lnTo>
                <a:lnTo>
                  <a:pt x="1790631" y="3581332"/>
                </a:lnTo>
                <a:lnTo>
                  <a:pt x="0" y="1790703"/>
                </a:lnTo>
                <a:lnTo>
                  <a:pt x="0" y="1790565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effectLst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1992260" y="-3008671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9791347" y="1666570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-1487011" y="-2193956"/>
            <a:ext cx="3932123" cy="5234302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10294982" y="2478418"/>
            <a:ext cx="3932123" cy="5234302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-180909" y="351948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 rot="3600000">
            <a:off x="-51730" y="4041082"/>
            <a:ext cx="1725570" cy="3056761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9672655" y="-1738399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 rot="3600000">
            <a:off x="9810147" y="-1216807"/>
            <a:ext cx="1725570" cy="3056761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8628401" y="5250263"/>
            <a:ext cx="1243445" cy="240431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 rot="19800000">
            <a:off x="8862614" y="5972940"/>
            <a:ext cx="774384" cy="963299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3753659" y="2280172"/>
            <a:ext cx="2285875" cy="2353740"/>
          </a:xfrm>
          <a:prstGeom prst="roundRect">
            <a:avLst>
              <a:gd name="adj" fmla="val 4476"/>
            </a:avLst>
          </a:prstGeom>
          <a:solidFill>
            <a:schemeClr val="bg1">
              <a:lumMod val="90000"/>
            </a:schemeClr>
          </a:solid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265309" y="2280172"/>
            <a:ext cx="2285875" cy="2353740"/>
          </a:xfrm>
          <a:prstGeom prst="roundRect">
            <a:avLst>
              <a:gd name="adj" fmla="val 5619"/>
            </a:avLst>
          </a:prstGeom>
          <a:solidFill>
            <a:schemeClr val="bg1">
              <a:lumMod val="90000"/>
            </a:schemeClr>
          </a:solidFill>
        </p:spPr>
      </p:sp>
      <p:sp>
        <p:nvSpPr>
          <p:cNvPr id="9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8927882" y="2280172"/>
            <a:ext cx="2285875" cy="2353740"/>
          </a:xfrm>
          <a:prstGeom prst="roundRect">
            <a:avLst>
              <a:gd name="adj" fmla="val 4476"/>
            </a:avLst>
          </a:prstGeom>
          <a:solidFill>
            <a:schemeClr val="bg1">
              <a:lumMod val="90000"/>
            </a:schemeClr>
          </a:solid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Holder #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23447" y="1"/>
            <a:ext cx="6072553" cy="3056283"/>
          </a:xfrm>
          <a:custGeom>
            <a:avLst/>
            <a:gdLst>
              <a:gd name="connsiteX0" fmla="*/ 2880875 w 5760000"/>
              <a:gd name="connsiteY0" fmla="*/ 1026259 h 2898977"/>
              <a:gd name="connsiteX1" fmla="*/ 3824018 w 5760000"/>
              <a:gd name="connsiteY1" fmla="*/ 1972280 h 2898977"/>
              <a:gd name="connsiteX2" fmla="*/ 2900139 w 5760000"/>
              <a:gd name="connsiteY2" fmla="*/ 2898977 h 2898977"/>
              <a:gd name="connsiteX3" fmla="*/ 2861611 w 5760000"/>
              <a:gd name="connsiteY3" fmla="*/ 2898977 h 2898977"/>
              <a:gd name="connsiteX4" fmla="*/ 1937731 w 5760000"/>
              <a:gd name="connsiteY4" fmla="*/ 1972280 h 2898977"/>
              <a:gd name="connsiteX5" fmla="*/ 3849742 w 5760000"/>
              <a:gd name="connsiteY5" fmla="*/ 54438 h 2898977"/>
              <a:gd name="connsiteX6" fmla="*/ 4792885 w 5760000"/>
              <a:gd name="connsiteY6" fmla="*/ 1000458 h 2898977"/>
              <a:gd name="connsiteX7" fmla="*/ 3849742 w 5760000"/>
              <a:gd name="connsiteY7" fmla="*/ 1946479 h 2898977"/>
              <a:gd name="connsiteX8" fmla="*/ 2906598 w 5760000"/>
              <a:gd name="connsiteY8" fmla="*/ 1000458 h 2898977"/>
              <a:gd name="connsiteX9" fmla="*/ 1912010 w 5760000"/>
              <a:gd name="connsiteY9" fmla="*/ 54438 h 2898977"/>
              <a:gd name="connsiteX10" fmla="*/ 2855153 w 5760000"/>
              <a:gd name="connsiteY10" fmla="*/ 1000458 h 2898977"/>
              <a:gd name="connsiteX11" fmla="*/ 1912010 w 5760000"/>
              <a:gd name="connsiteY11" fmla="*/ 1946479 h 2898977"/>
              <a:gd name="connsiteX12" fmla="*/ 968866 w 5760000"/>
              <a:gd name="connsiteY12" fmla="*/ 1000458 h 2898977"/>
              <a:gd name="connsiteX13" fmla="*/ 3904015 w 5760000"/>
              <a:gd name="connsiteY13" fmla="*/ 0 h 2898977"/>
              <a:gd name="connsiteX14" fmla="*/ 5733200 w 5760000"/>
              <a:gd name="connsiteY14" fmla="*/ 0 h 2898977"/>
              <a:gd name="connsiteX15" fmla="*/ 5760000 w 5760000"/>
              <a:gd name="connsiteY15" fmla="*/ 26882 h 2898977"/>
              <a:gd name="connsiteX16" fmla="*/ 5760000 w 5760000"/>
              <a:gd name="connsiteY16" fmla="*/ 30394 h 2898977"/>
              <a:gd name="connsiteX17" fmla="*/ 4818608 w 5760000"/>
              <a:gd name="connsiteY17" fmla="*/ 974659 h 2898977"/>
              <a:gd name="connsiteX18" fmla="*/ 3875464 w 5760000"/>
              <a:gd name="connsiteY18" fmla="*/ 28638 h 2898977"/>
              <a:gd name="connsiteX19" fmla="*/ 3846912 w 5760000"/>
              <a:gd name="connsiteY19" fmla="*/ 0 h 2898977"/>
              <a:gd name="connsiteX20" fmla="*/ 3852571 w 5760000"/>
              <a:gd name="connsiteY20" fmla="*/ 0 h 2898977"/>
              <a:gd name="connsiteX21" fmla="*/ 3849742 w 5760000"/>
              <a:gd name="connsiteY21" fmla="*/ 2838 h 2898977"/>
              <a:gd name="connsiteX22" fmla="*/ 1966284 w 5760000"/>
              <a:gd name="connsiteY22" fmla="*/ 0 h 2898977"/>
              <a:gd name="connsiteX23" fmla="*/ 3795468 w 5760000"/>
              <a:gd name="connsiteY23" fmla="*/ 0 h 2898977"/>
              <a:gd name="connsiteX24" fmla="*/ 3824019 w 5760000"/>
              <a:gd name="connsiteY24" fmla="*/ 28638 h 2898977"/>
              <a:gd name="connsiteX25" fmla="*/ 2880876 w 5760000"/>
              <a:gd name="connsiteY25" fmla="*/ 974659 h 2898977"/>
              <a:gd name="connsiteX26" fmla="*/ 1937732 w 5760000"/>
              <a:gd name="connsiteY26" fmla="*/ 28638 h 2898977"/>
              <a:gd name="connsiteX27" fmla="*/ 1909180 w 5760000"/>
              <a:gd name="connsiteY27" fmla="*/ 0 h 2898977"/>
              <a:gd name="connsiteX28" fmla="*/ 1914840 w 5760000"/>
              <a:gd name="connsiteY28" fmla="*/ 0 h 2898977"/>
              <a:gd name="connsiteX29" fmla="*/ 1912010 w 5760000"/>
              <a:gd name="connsiteY29" fmla="*/ 2838 h 2898977"/>
              <a:gd name="connsiteX30" fmla="*/ 28551 w 5760000"/>
              <a:gd name="connsiteY30" fmla="*/ 0 h 2898977"/>
              <a:gd name="connsiteX31" fmla="*/ 1857736 w 5760000"/>
              <a:gd name="connsiteY31" fmla="*/ 0 h 2898977"/>
              <a:gd name="connsiteX32" fmla="*/ 1886287 w 5760000"/>
              <a:gd name="connsiteY32" fmla="*/ 28638 h 2898977"/>
              <a:gd name="connsiteX33" fmla="*/ 943144 w 5760000"/>
              <a:gd name="connsiteY33" fmla="*/ 974659 h 2898977"/>
              <a:gd name="connsiteX34" fmla="*/ 0 w 5760000"/>
              <a:gd name="connsiteY34" fmla="*/ 28638 h 289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760000" h="2898977">
                <a:moveTo>
                  <a:pt x="2880875" y="1026259"/>
                </a:moveTo>
                <a:lnTo>
                  <a:pt x="3824018" y="1972280"/>
                </a:lnTo>
                <a:lnTo>
                  <a:pt x="2900139" y="2898977"/>
                </a:lnTo>
                <a:lnTo>
                  <a:pt x="2861611" y="2898977"/>
                </a:lnTo>
                <a:lnTo>
                  <a:pt x="1937731" y="1972280"/>
                </a:lnTo>
                <a:close/>
                <a:moveTo>
                  <a:pt x="3849742" y="54438"/>
                </a:moveTo>
                <a:lnTo>
                  <a:pt x="4792885" y="1000458"/>
                </a:lnTo>
                <a:lnTo>
                  <a:pt x="3849742" y="1946479"/>
                </a:lnTo>
                <a:lnTo>
                  <a:pt x="2906598" y="1000458"/>
                </a:lnTo>
                <a:close/>
                <a:moveTo>
                  <a:pt x="1912010" y="54438"/>
                </a:moveTo>
                <a:lnTo>
                  <a:pt x="2855153" y="1000458"/>
                </a:lnTo>
                <a:lnTo>
                  <a:pt x="1912010" y="1946479"/>
                </a:lnTo>
                <a:lnTo>
                  <a:pt x="968866" y="1000458"/>
                </a:lnTo>
                <a:close/>
                <a:moveTo>
                  <a:pt x="3904015" y="0"/>
                </a:moveTo>
                <a:lnTo>
                  <a:pt x="5733200" y="0"/>
                </a:lnTo>
                <a:lnTo>
                  <a:pt x="5760000" y="26882"/>
                </a:lnTo>
                <a:lnTo>
                  <a:pt x="5760000" y="30394"/>
                </a:lnTo>
                <a:lnTo>
                  <a:pt x="4818608" y="974659"/>
                </a:lnTo>
                <a:lnTo>
                  <a:pt x="3875464" y="28638"/>
                </a:lnTo>
                <a:close/>
                <a:moveTo>
                  <a:pt x="3846912" y="0"/>
                </a:moveTo>
                <a:lnTo>
                  <a:pt x="3852571" y="0"/>
                </a:lnTo>
                <a:lnTo>
                  <a:pt x="3849742" y="2838"/>
                </a:lnTo>
                <a:close/>
                <a:moveTo>
                  <a:pt x="1966284" y="0"/>
                </a:moveTo>
                <a:lnTo>
                  <a:pt x="3795468" y="0"/>
                </a:lnTo>
                <a:lnTo>
                  <a:pt x="3824019" y="28638"/>
                </a:lnTo>
                <a:lnTo>
                  <a:pt x="2880876" y="974659"/>
                </a:lnTo>
                <a:lnTo>
                  <a:pt x="1937732" y="28638"/>
                </a:lnTo>
                <a:close/>
                <a:moveTo>
                  <a:pt x="1909180" y="0"/>
                </a:moveTo>
                <a:lnTo>
                  <a:pt x="1914840" y="0"/>
                </a:lnTo>
                <a:lnTo>
                  <a:pt x="1912010" y="2838"/>
                </a:lnTo>
                <a:close/>
                <a:moveTo>
                  <a:pt x="28551" y="0"/>
                </a:moveTo>
                <a:lnTo>
                  <a:pt x="1857736" y="0"/>
                </a:lnTo>
                <a:lnTo>
                  <a:pt x="1886287" y="28638"/>
                </a:lnTo>
                <a:lnTo>
                  <a:pt x="943144" y="974659"/>
                </a:lnTo>
                <a:lnTo>
                  <a:pt x="0" y="28638"/>
                </a:lnTo>
                <a:close/>
              </a:path>
            </a:pathLst>
          </a:custGeom>
          <a:solidFill>
            <a:schemeClr val="bg1">
              <a:lumMod val="90000"/>
              <a:alpha val="50000"/>
            </a:schemeClr>
          </a:solidFill>
          <a:effectLst/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bg>
      <p:bgPr>
        <a:solidFill>
          <a:schemeClr val="bg1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32212" y="-24938"/>
            <a:ext cx="12281793" cy="6924092"/>
          </a:xfrm>
          <a:custGeom>
            <a:avLst/>
            <a:gdLst>
              <a:gd name="connsiteX0" fmla="*/ 0 w 2589153"/>
              <a:gd name="connsiteY0" fmla="*/ 0 h 2348970"/>
              <a:gd name="connsiteX1" fmla="*/ 2589153 w 2589153"/>
              <a:gd name="connsiteY1" fmla="*/ 0 h 2348970"/>
              <a:gd name="connsiteX2" fmla="*/ 2589153 w 2589153"/>
              <a:gd name="connsiteY2" fmla="*/ 2348970 h 2348970"/>
              <a:gd name="connsiteX3" fmla="*/ 0 w 2589153"/>
              <a:gd name="connsiteY3" fmla="*/ 2348970 h 2348970"/>
              <a:gd name="connsiteX4" fmla="*/ 0 w 2589153"/>
              <a:gd name="connsiteY4" fmla="*/ 0 h 2348970"/>
              <a:gd name="connsiteX0-1" fmla="*/ 0 w 8009051"/>
              <a:gd name="connsiteY0-2" fmla="*/ 0 h 3296621"/>
              <a:gd name="connsiteX1-3" fmla="*/ 8009051 w 8009051"/>
              <a:gd name="connsiteY1-4" fmla="*/ 947651 h 3296621"/>
              <a:gd name="connsiteX2-5" fmla="*/ 8009051 w 8009051"/>
              <a:gd name="connsiteY2-6" fmla="*/ 3296621 h 3296621"/>
              <a:gd name="connsiteX3-7" fmla="*/ 5419898 w 8009051"/>
              <a:gd name="connsiteY3-8" fmla="*/ 3296621 h 3296621"/>
              <a:gd name="connsiteX4-9" fmla="*/ 0 w 8009051"/>
              <a:gd name="connsiteY4-10" fmla="*/ 0 h 3296621"/>
              <a:gd name="connsiteX0-11" fmla="*/ 0 w 10773295"/>
              <a:gd name="connsiteY0-12" fmla="*/ 0 h 6480395"/>
              <a:gd name="connsiteX1-13" fmla="*/ 8009051 w 10773295"/>
              <a:gd name="connsiteY1-14" fmla="*/ 947651 h 6480395"/>
              <a:gd name="connsiteX2-15" fmla="*/ 8009051 w 10773295"/>
              <a:gd name="connsiteY2-16" fmla="*/ 3296621 h 6480395"/>
              <a:gd name="connsiteX3-17" fmla="*/ 10773295 w 10773295"/>
              <a:gd name="connsiteY3-18" fmla="*/ 6480395 h 6480395"/>
              <a:gd name="connsiteX4-19" fmla="*/ 0 w 10773295"/>
              <a:gd name="connsiteY4-20" fmla="*/ 0 h 6480395"/>
              <a:gd name="connsiteX0-21" fmla="*/ 0 w 12281793"/>
              <a:gd name="connsiteY0-22" fmla="*/ 0 h 6480395"/>
              <a:gd name="connsiteX1-23" fmla="*/ 8009051 w 12281793"/>
              <a:gd name="connsiteY1-24" fmla="*/ 947651 h 6480395"/>
              <a:gd name="connsiteX2-25" fmla="*/ 12281793 w 12281793"/>
              <a:gd name="connsiteY2-26" fmla="*/ 5366490 h 6480395"/>
              <a:gd name="connsiteX3-27" fmla="*/ 10773295 w 12281793"/>
              <a:gd name="connsiteY3-28" fmla="*/ 6480395 h 6480395"/>
              <a:gd name="connsiteX4-29" fmla="*/ 0 w 12281793"/>
              <a:gd name="connsiteY4-30" fmla="*/ 0 h 6480395"/>
              <a:gd name="connsiteX0-31" fmla="*/ 0 w 12281793"/>
              <a:gd name="connsiteY0-32" fmla="*/ 432262 h 6912657"/>
              <a:gd name="connsiteX1-33" fmla="*/ 8624193 w 12281793"/>
              <a:gd name="connsiteY1-34" fmla="*/ 0 h 6912657"/>
              <a:gd name="connsiteX2-35" fmla="*/ 12281793 w 12281793"/>
              <a:gd name="connsiteY2-36" fmla="*/ 5798752 h 6912657"/>
              <a:gd name="connsiteX3-37" fmla="*/ 10773295 w 12281793"/>
              <a:gd name="connsiteY3-38" fmla="*/ 6912657 h 6912657"/>
              <a:gd name="connsiteX4-39" fmla="*/ 0 w 12281793"/>
              <a:gd name="connsiteY4-40" fmla="*/ 432262 h 6912657"/>
              <a:gd name="connsiteX0-41" fmla="*/ 0 w 12281793"/>
              <a:gd name="connsiteY0-42" fmla="*/ 432262 h 6912657"/>
              <a:gd name="connsiteX1-43" fmla="*/ 381348 w 12281793"/>
              <a:gd name="connsiteY1-44" fmla="*/ 412514 h 6912657"/>
              <a:gd name="connsiteX2-45" fmla="*/ 8624193 w 12281793"/>
              <a:gd name="connsiteY2-46" fmla="*/ 0 h 6912657"/>
              <a:gd name="connsiteX3-47" fmla="*/ 12281793 w 12281793"/>
              <a:gd name="connsiteY3-48" fmla="*/ 5798752 h 6912657"/>
              <a:gd name="connsiteX4-49" fmla="*/ 10773295 w 12281793"/>
              <a:gd name="connsiteY4-50" fmla="*/ 6912657 h 6912657"/>
              <a:gd name="connsiteX5" fmla="*/ 0 w 12281793"/>
              <a:gd name="connsiteY5" fmla="*/ 432262 h 6912657"/>
              <a:gd name="connsiteX0-51" fmla="*/ 0 w 12281793"/>
              <a:gd name="connsiteY0-52" fmla="*/ 443697 h 6924092"/>
              <a:gd name="connsiteX1-53" fmla="*/ 32214 w 12281793"/>
              <a:gd name="connsiteY1-54" fmla="*/ 0 h 6924092"/>
              <a:gd name="connsiteX2-55" fmla="*/ 8624193 w 12281793"/>
              <a:gd name="connsiteY2-56" fmla="*/ 11435 h 6924092"/>
              <a:gd name="connsiteX3-57" fmla="*/ 12281793 w 12281793"/>
              <a:gd name="connsiteY3-58" fmla="*/ 5810187 h 6924092"/>
              <a:gd name="connsiteX4-59" fmla="*/ 10773295 w 12281793"/>
              <a:gd name="connsiteY4-60" fmla="*/ 6924092 h 6924092"/>
              <a:gd name="connsiteX5-61" fmla="*/ 0 w 12281793"/>
              <a:gd name="connsiteY5-62" fmla="*/ 443697 h 6924092"/>
              <a:gd name="connsiteX0-63" fmla="*/ 0 w 12281793"/>
              <a:gd name="connsiteY0-64" fmla="*/ 443697 h 6924092"/>
              <a:gd name="connsiteX1-65" fmla="*/ 32214 w 12281793"/>
              <a:gd name="connsiteY1-66" fmla="*/ 0 h 6924092"/>
              <a:gd name="connsiteX2-67" fmla="*/ 8624193 w 12281793"/>
              <a:gd name="connsiteY2-68" fmla="*/ 11435 h 6924092"/>
              <a:gd name="connsiteX3-69" fmla="*/ 12281793 w 12281793"/>
              <a:gd name="connsiteY3-70" fmla="*/ 5810187 h 6924092"/>
              <a:gd name="connsiteX4-71" fmla="*/ 11478838 w 12281793"/>
              <a:gd name="connsiteY4-72" fmla="*/ 6392487 h 6924092"/>
              <a:gd name="connsiteX5-73" fmla="*/ 10773295 w 12281793"/>
              <a:gd name="connsiteY5-74" fmla="*/ 6924092 h 6924092"/>
              <a:gd name="connsiteX6" fmla="*/ 0 w 12281793"/>
              <a:gd name="connsiteY6" fmla="*/ 443697 h 6924092"/>
              <a:gd name="connsiteX0-75" fmla="*/ 0 w 12281793"/>
              <a:gd name="connsiteY0-76" fmla="*/ 443697 h 6924092"/>
              <a:gd name="connsiteX1-77" fmla="*/ 32214 w 12281793"/>
              <a:gd name="connsiteY1-78" fmla="*/ 0 h 6924092"/>
              <a:gd name="connsiteX2-79" fmla="*/ 8624193 w 12281793"/>
              <a:gd name="connsiteY2-80" fmla="*/ 11435 h 6924092"/>
              <a:gd name="connsiteX3-81" fmla="*/ 12281793 w 12281793"/>
              <a:gd name="connsiteY3-82" fmla="*/ 5810187 h 6924092"/>
              <a:gd name="connsiteX4-83" fmla="*/ 12243609 w 12281793"/>
              <a:gd name="connsiteY4-84" fmla="*/ 6907876 h 6924092"/>
              <a:gd name="connsiteX5-85" fmla="*/ 10773295 w 12281793"/>
              <a:gd name="connsiteY5-86" fmla="*/ 6924092 h 6924092"/>
              <a:gd name="connsiteX6-87" fmla="*/ 0 w 12281793"/>
              <a:gd name="connsiteY6-88" fmla="*/ 443697 h 69240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  <a:cxn ang="0">
                <a:pos x="connsiteX6-87" y="connsiteY6-88"/>
              </a:cxn>
            </a:cxnLst>
            <a:rect l="l" t="t" r="r" b="b"/>
            <a:pathLst>
              <a:path w="12281793" h="6924092">
                <a:moveTo>
                  <a:pt x="0" y="443697"/>
                </a:moveTo>
                <a:lnTo>
                  <a:pt x="32214" y="0"/>
                </a:lnTo>
                <a:lnTo>
                  <a:pt x="8624193" y="11435"/>
                </a:lnTo>
                <a:lnTo>
                  <a:pt x="12281793" y="5810187"/>
                </a:lnTo>
                <a:lnTo>
                  <a:pt x="12243609" y="6907876"/>
                </a:lnTo>
                <a:lnTo>
                  <a:pt x="10773295" y="6924092"/>
                </a:lnTo>
                <a:lnTo>
                  <a:pt x="0" y="443697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zh-CN" altLang="en-US" dirty="0"/>
              <a:t>点击添加图片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0D1FA-3A54-4FE8-9BB5-8C5403DC34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4DF49-9BF4-4EF7-AF7C-FA2F49A79F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2.jpe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1.xml"/><Relationship Id="rId5" Type="http://schemas.microsoft.com/office/2007/relationships/hdphoto" Target="../media/hdphoto3.wdp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microsoft.com/office/2007/relationships/hdphoto" Target="../media/hdphoto2.wdp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microsoft.com/office/2007/relationships/hdphoto" Target="../media/hdphoto4.wdp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 rot="5400000">
            <a:off x="-1740343" y="1533472"/>
            <a:ext cx="6075573" cy="3479044"/>
            <a:chOff x="3204446" y="1507488"/>
            <a:chExt cx="6075573" cy="3479044"/>
          </a:xfrm>
          <a:solidFill>
            <a:schemeClr val="bg1">
              <a:lumMod val="50000"/>
            </a:schemeClr>
          </a:solidFill>
        </p:grpSpPr>
        <p:sp>
          <p:nvSpPr>
            <p:cNvPr id="22" name="直角三角形 21"/>
            <p:cNvSpPr/>
            <p:nvPr/>
          </p:nvSpPr>
          <p:spPr>
            <a:xfrm rot="8100000">
              <a:off x="3204446" y="4119717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rot="8100000">
              <a:off x="4511442" y="4118723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 rot="8100000">
              <a:off x="5804565" y="4122532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5" name="直角三角形 24"/>
            <p:cNvSpPr/>
            <p:nvPr/>
          </p:nvSpPr>
          <p:spPr>
            <a:xfrm rot="8100000">
              <a:off x="7122896" y="411865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8100000">
              <a:off x="8416019" y="4120560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7" name="直角三角形 26"/>
            <p:cNvSpPr/>
            <p:nvPr/>
          </p:nvSpPr>
          <p:spPr>
            <a:xfrm rot="2700000">
              <a:off x="3835706" y="3485984"/>
              <a:ext cx="864000" cy="864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13500000">
              <a:off x="5167890" y="3490610"/>
              <a:ext cx="864000" cy="864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 rot="2700000">
              <a:off x="6440714" y="348989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rot="2700000">
              <a:off x="7761838" y="3485983"/>
              <a:ext cx="864000" cy="864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rot="13500000">
              <a:off x="7787655" y="348513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18900000">
              <a:off x="7120943" y="285595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直角三角形 32"/>
            <p:cNvSpPr/>
            <p:nvPr/>
          </p:nvSpPr>
          <p:spPr>
            <a:xfrm rot="18900000">
              <a:off x="5802612" y="2859834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直角三角形 33"/>
            <p:cNvSpPr/>
            <p:nvPr/>
          </p:nvSpPr>
          <p:spPr>
            <a:xfrm rot="18900000">
              <a:off x="4513299" y="2857930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5" name="直角三角形 34"/>
            <p:cNvSpPr/>
            <p:nvPr/>
          </p:nvSpPr>
          <p:spPr>
            <a:xfrm rot="8100000">
              <a:off x="4521249" y="282604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直角三角形 35"/>
            <p:cNvSpPr/>
            <p:nvPr/>
          </p:nvSpPr>
          <p:spPr>
            <a:xfrm rot="8100000">
              <a:off x="5814372" y="2829855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9" name="直角三角形 38"/>
            <p:cNvSpPr/>
            <p:nvPr/>
          </p:nvSpPr>
          <p:spPr>
            <a:xfrm rot="8100000">
              <a:off x="7132703" y="2825979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0" name="直角三角形 39"/>
            <p:cNvSpPr/>
            <p:nvPr/>
          </p:nvSpPr>
          <p:spPr>
            <a:xfrm rot="2700000">
              <a:off x="5151468" y="218943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3" name="直角三角形 42"/>
            <p:cNvSpPr/>
            <p:nvPr/>
          </p:nvSpPr>
          <p:spPr>
            <a:xfrm rot="13500000">
              <a:off x="5184399" y="218730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4" name="直角三角形 43"/>
            <p:cNvSpPr/>
            <p:nvPr/>
          </p:nvSpPr>
          <p:spPr>
            <a:xfrm rot="2700000">
              <a:off x="6445793" y="2184689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0" name="直角三角形 59"/>
            <p:cNvSpPr/>
            <p:nvPr/>
          </p:nvSpPr>
          <p:spPr>
            <a:xfrm rot="18900000">
              <a:off x="5810465" y="1540907"/>
              <a:ext cx="864000" cy="864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1" name="直角三角形 60"/>
            <p:cNvSpPr/>
            <p:nvPr/>
          </p:nvSpPr>
          <p:spPr>
            <a:xfrm rot="8100000">
              <a:off x="5812369" y="150748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TextBox 15"/>
          <p:cNvSpPr txBox="1"/>
          <p:nvPr/>
        </p:nvSpPr>
        <p:spPr>
          <a:xfrm>
            <a:off x="7614130" y="934256"/>
            <a:ext cx="2641600" cy="1554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10000"/>
                  </a:schemeClr>
                </a:solidFill>
                <a:latin typeface="造字工房悦黑体验版纤细体" pitchFamily="50" charset="-122"/>
                <a:ea typeface="造字工房悦黑体验版纤细体" pitchFamily="50" charset="-122"/>
              </a:rPr>
              <a:t>2019</a:t>
            </a:r>
            <a:endParaRPr lang="zh-CN" altLang="en-US" sz="9600" b="1" dirty="0">
              <a:solidFill>
                <a:schemeClr val="bg1">
                  <a:lumMod val="10000"/>
                </a:schemeClr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9154213" y="3819851"/>
            <a:ext cx="6075573" cy="3479044"/>
            <a:chOff x="3204446" y="1507488"/>
            <a:chExt cx="6075573" cy="3479044"/>
          </a:xfrm>
          <a:solidFill>
            <a:schemeClr val="bg1">
              <a:lumMod val="50000"/>
            </a:schemeClr>
          </a:solidFill>
        </p:grpSpPr>
        <p:sp>
          <p:nvSpPr>
            <p:cNvPr id="63" name="直角三角形 62"/>
            <p:cNvSpPr/>
            <p:nvPr/>
          </p:nvSpPr>
          <p:spPr>
            <a:xfrm rot="8100000">
              <a:off x="3204446" y="4119717"/>
              <a:ext cx="864000" cy="864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8100000">
              <a:off x="4511442" y="4118723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5" name="直角三角形 64"/>
            <p:cNvSpPr/>
            <p:nvPr/>
          </p:nvSpPr>
          <p:spPr>
            <a:xfrm rot="8100000">
              <a:off x="5804565" y="4122532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6" name="直角三角形 65"/>
            <p:cNvSpPr/>
            <p:nvPr/>
          </p:nvSpPr>
          <p:spPr>
            <a:xfrm rot="8100000">
              <a:off x="7122896" y="411865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7" name="直角三角形 66"/>
            <p:cNvSpPr/>
            <p:nvPr/>
          </p:nvSpPr>
          <p:spPr>
            <a:xfrm rot="8100000">
              <a:off x="8416019" y="4120560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8" name="直角三角形 67"/>
            <p:cNvSpPr/>
            <p:nvPr/>
          </p:nvSpPr>
          <p:spPr>
            <a:xfrm rot="2700000">
              <a:off x="3835706" y="3485984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9" name="直角三角形 68"/>
            <p:cNvSpPr/>
            <p:nvPr/>
          </p:nvSpPr>
          <p:spPr>
            <a:xfrm rot="13500000">
              <a:off x="5167890" y="3490610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0" name="直角三角形 69"/>
            <p:cNvSpPr/>
            <p:nvPr/>
          </p:nvSpPr>
          <p:spPr>
            <a:xfrm rot="2700000">
              <a:off x="6440714" y="348989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1" name="直角三角形 70"/>
            <p:cNvSpPr/>
            <p:nvPr/>
          </p:nvSpPr>
          <p:spPr>
            <a:xfrm rot="2700000">
              <a:off x="7761838" y="3485983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2" name="直角三角形 71"/>
            <p:cNvSpPr/>
            <p:nvPr/>
          </p:nvSpPr>
          <p:spPr>
            <a:xfrm rot="13500000">
              <a:off x="7787655" y="348513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3" name="直角三角形 72"/>
            <p:cNvSpPr/>
            <p:nvPr/>
          </p:nvSpPr>
          <p:spPr>
            <a:xfrm rot="18900000">
              <a:off x="7120943" y="285595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4" name="直角三角形 73"/>
            <p:cNvSpPr/>
            <p:nvPr/>
          </p:nvSpPr>
          <p:spPr>
            <a:xfrm rot="18900000">
              <a:off x="5802612" y="2859834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5" name="直角三角形 74"/>
            <p:cNvSpPr/>
            <p:nvPr/>
          </p:nvSpPr>
          <p:spPr>
            <a:xfrm rot="18900000">
              <a:off x="4513299" y="2857930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6" name="直角三角形 75"/>
            <p:cNvSpPr/>
            <p:nvPr/>
          </p:nvSpPr>
          <p:spPr>
            <a:xfrm rot="8100000">
              <a:off x="4521249" y="2826046"/>
              <a:ext cx="864000" cy="86400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7" name="直角三角形 76"/>
            <p:cNvSpPr/>
            <p:nvPr/>
          </p:nvSpPr>
          <p:spPr>
            <a:xfrm rot="8100000">
              <a:off x="5814372" y="2829855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8" name="直角三角形 77"/>
            <p:cNvSpPr/>
            <p:nvPr/>
          </p:nvSpPr>
          <p:spPr>
            <a:xfrm rot="8100000">
              <a:off x="7132703" y="2825979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9" name="直角三角形 78"/>
            <p:cNvSpPr/>
            <p:nvPr/>
          </p:nvSpPr>
          <p:spPr>
            <a:xfrm rot="2700000">
              <a:off x="5151468" y="218943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0" name="直角三角形 79"/>
            <p:cNvSpPr/>
            <p:nvPr/>
          </p:nvSpPr>
          <p:spPr>
            <a:xfrm rot="13500000">
              <a:off x="5184399" y="218730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1" name="直角三角形 80"/>
            <p:cNvSpPr/>
            <p:nvPr/>
          </p:nvSpPr>
          <p:spPr>
            <a:xfrm rot="2700000">
              <a:off x="6445793" y="2184689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2" name="直角三角形 81"/>
            <p:cNvSpPr/>
            <p:nvPr/>
          </p:nvSpPr>
          <p:spPr>
            <a:xfrm rot="18900000">
              <a:off x="5810465" y="1540907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3" name="直角三角形 82"/>
            <p:cNvSpPr/>
            <p:nvPr/>
          </p:nvSpPr>
          <p:spPr>
            <a:xfrm rot="8100000">
              <a:off x="5812369" y="150748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84" name="直角三角形 83"/>
          <p:cNvSpPr/>
          <p:nvPr/>
        </p:nvSpPr>
        <p:spPr>
          <a:xfrm rot="18900000">
            <a:off x="1398079" y="-438017"/>
            <a:ext cx="864000" cy="864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85" name="直角三角形 84"/>
          <p:cNvSpPr/>
          <p:nvPr/>
        </p:nvSpPr>
        <p:spPr>
          <a:xfrm rot="13500000">
            <a:off x="8804192" y="4893332"/>
            <a:ext cx="864000" cy="8640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500970" y="2535800"/>
            <a:ext cx="6448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latin typeface="+mj-ea"/>
                <a:ea typeface="+mj-ea"/>
                <a:sym typeface="华文细黑" panose="02010600040101010101" pitchFamily="2" charset="-122"/>
              </a:rPr>
              <a:t>艺术三角风答辩</a:t>
            </a:r>
            <a:endParaRPr lang="zh-CN" altLang="en-US" sz="6600" dirty="0">
              <a:latin typeface="+mj-ea"/>
              <a:ea typeface="+mj-ea"/>
              <a:sym typeface="华文细黑" panose="02010600040101010101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760813" y="4830415"/>
            <a:ext cx="74376" cy="19808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4929718" y="4723452"/>
            <a:ext cx="175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答辩人：某某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345243" y="4828775"/>
            <a:ext cx="74376" cy="198080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0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14148" y="4721812"/>
            <a:ext cx="1755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导师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：好帅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632000" y="3677203"/>
            <a:ext cx="643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+mj-ea"/>
                <a:ea typeface="+mj-ea"/>
                <a:sym typeface="华文细黑" panose="02010600040101010101" pitchFamily="2" charset="-122"/>
              </a:rPr>
              <a:t>毕业论文答辩副本标题</a:t>
            </a:r>
            <a:endParaRPr lang="zh-CN" altLang="en-US" sz="3600" dirty="0">
              <a:latin typeface="+mj-ea"/>
              <a:ea typeface="+mj-ea"/>
              <a:sym typeface="华文细黑" panose="02010600040101010101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997834" y="2310461"/>
            <a:ext cx="1895282" cy="1895282"/>
            <a:chOff x="5017467" y="692696"/>
            <a:chExt cx="1895282" cy="1895282"/>
          </a:xfrm>
          <a:solidFill>
            <a:schemeClr val="bg1"/>
          </a:solidFill>
        </p:grpSpPr>
        <p:sp>
          <p:nvSpPr>
            <p:cNvPr id="58" name="椭圆 57"/>
            <p:cNvSpPr/>
            <p:nvPr/>
          </p:nvSpPr>
          <p:spPr>
            <a:xfrm>
              <a:off x="5017467" y="692696"/>
              <a:ext cx="1895282" cy="189528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165898" y="841127"/>
              <a:ext cx="1598420" cy="1598421"/>
              <a:chOff x="-2955925" y="2012950"/>
              <a:chExt cx="1855787" cy="1855788"/>
            </a:xfrm>
            <a:grpFill/>
          </p:grpSpPr>
          <p:sp>
            <p:nvSpPr>
              <p:cNvPr id="89" name="Freeform 26"/>
              <p:cNvSpPr/>
              <p:nvPr/>
            </p:nvSpPr>
            <p:spPr bwMode="auto">
              <a:xfrm>
                <a:off x="-1978025" y="2114550"/>
                <a:ext cx="161925" cy="173038"/>
              </a:xfrm>
              <a:custGeom>
                <a:avLst/>
                <a:gdLst>
                  <a:gd name="T0" fmla="*/ 32 w 43"/>
                  <a:gd name="T1" fmla="*/ 34 h 46"/>
                  <a:gd name="T2" fmla="*/ 15 w 43"/>
                  <a:gd name="T3" fmla="*/ 45 h 46"/>
                  <a:gd name="T4" fmla="*/ 1 w 43"/>
                  <a:gd name="T5" fmla="*/ 32 h 46"/>
                  <a:gd name="T6" fmla="*/ 6 w 43"/>
                  <a:gd name="T7" fmla="*/ 5 h 46"/>
                  <a:gd name="T8" fmla="*/ 1 w 43"/>
                  <a:gd name="T9" fmla="*/ 0 h 46"/>
                  <a:gd name="T10" fmla="*/ 2 w 43"/>
                  <a:gd name="T11" fmla="*/ 0 h 46"/>
                  <a:gd name="T12" fmla="*/ 11 w 43"/>
                  <a:gd name="T13" fmla="*/ 1 h 46"/>
                  <a:gd name="T14" fmla="*/ 19 w 43"/>
                  <a:gd name="T15" fmla="*/ 2 h 46"/>
                  <a:gd name="T16" fmla="*/ 20 w 43"/>
                  <a:gd name="T17" fmla="*/ 3 h 46"/>
                  <a:gd name="T18" fmla="*/ 14 w 43"/>
                  <a:gd name="T19" fmla="*/ 7 h 46"/>
                  <a:gd name="T20" fmla="*/ 10 w 43"/>
                  <a:gd name="T21" fmla="*/ 33 h 46"/>
                  <a:gd name="T22" fmla="*/ 18 w 43"/>
                  <a:gd name="T23" fmla="*/ 43 h 46"/>
                  <a:gd name="T24" fmla="*/ 30 w 43"/>
                  <a:gd name="T25" fmla="*/ 34 h 46"/>
                  <a:gd name="T26" fmla="*/ 33 w 43"/>
                  <a:gd name="T27" fmla="*/ 15 h 46"/>
                  <a:gd name="T28" fmla="*/ 30 w 43"/>
                  <a:gd name="T29" fmla="*/ 6 h 46"/>
                  <a:gd name="T30" fmla="*/ 28 w 43"/>
                  <a:gd name="T31" fmla="*/ 5 h 46"/>
                  <a:gd name="T32" fmla="*/ 29 w 43"/>
                  <a:gd name="T33" fmla="*/ 4 h 46"/>
                  <a:gd name="T34" fmla="*/ 36 w 43"/>
                  <a:gd name="T35" fmla="*/ 5 h 46"/>
                  <a:gd name="T36" fmla="*/ 42 w 43"/>
                  <a:gd name="T37" fmla="*/ 6 h 46"/>
                  <a:gd name="T38" fmla="*/ 43 w 43"/>
                  <a:gd name="T39" fmla="*/ 7 h 46"/>
                  <a:gd name="T40" fmla="*/ 41 w 43"/>
                  <a:gd name="T41" fmla="*/ 7 h 46"/>
                  <a:gd name="T42" fmla="*/ 35 w 43"/>
                  <a:gd name="T43" fmla="*/ 16 h 46"/>
                  <a:gd name="T44" fmla="*/ 32 w 43"/>
                  <a:gd name="T45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" h="46">
                    <a:moveTo>
                      <a:pt x="32" y="34"/>
                    </a:moveTo>
                    <a:cubicBezTo>
                      <a:pt x="31" y="43"/>
                      <a:pt x="24" y="46"/>
                      <a:pt x="15" y="45"/>
                    </a:cubicBezTo>
                    <a:cubicBezTo>
                      <a:pt x="6" y="43"/>
                      <a:pt x="0" y="38"/>
                      <a:pt x="1" y="32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1"/>
                      <a:pt x="1" y="2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5" y="0"/>
                      <a:pt x="8" y="1"/>
                      <a:pt x="11" y="1"/>
                    </a:cubicBezTo>
                    <a:cubicBezTo>
                      <a:pt x="13" y="2"/>
                      <a:pt x="16" y="2"/>
                      <a:pt x="19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5"/>
                      <a:pt x="15" y="2"/>
                      <a:pt x="14" y="7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9" y="38"/>
                      <a:pt x="13" y="43"/>
                      <a:pt x="18" y="43"/>
                    </a:cubicBezTo>
                    <a:cubicBezTo>
                      <a:pt x="24" y="44"/>
                      <a:pt x="29" y="41"/>
                      <a:pt x="30" y="34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0"/>
                      <a:pt x="33" y="7"/>
                      <a:pt x="30" y="6"/>
                    </a:cubicBezTo>
                    <a:cubicBezTo>
                      <a:pt x="29" y="5"/>
                      <a:pt x="28" y="5"/>
                      <a:pt x="28" y="5"/>
                    </a:cubicBezTo>
                    <a:cubicBezTo>
                      <a:pt x="28" y="4"/>
                      <a:pt x="29" y="4"/>
                      <a:pt x="29" y="4"/>
                    </a:cubicBezTo>
                    <a:cubicBezTo>
                      <a:pt x="31" y="4"/>
                      <a:pt x="33" y="5"/>
                      <a:pt x="36" y="5"/>
                    </a:cubicBezTo>
                    <a:cubicBezTo>
                      <a:pt x="38" y="5"/>
                      <a:pt x="40" y="6"/>
                      <a:pt x="42" y="6"/>
                    </a:cubicBezTo>
                    <a:cubicBezTo>
                      <a:pt x="43" y="6"/>
                      <a:pt x="43" y="6"/>
                      <a:pt x="43" y="7"/>
                    </a:cubicBezTo>
                    <a:cubicBezTo>
                      <a:pt x="43" y="7"/>
                      <a:pt x="42" y="7"/>
                      <a:pt x="41" y="7"/>
                    </a:cubicBezTo>
                    <a:cubicBezTo>
                      <a:pt x="38" y="8"/>
                      <a:pt x="36" y="11"/>
                      <a:pt x="35" y="16"/>
                    </a:cubicBezTo>
                    <a:lnTo>
                      <a:pt x="32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7"/>
              <p:cNvSpPr/>
              <p:nvPr/>
            </p:nvSpPr>
            <p:spPr bwMode="auto">
              <a:xfrm>
                <a:off x="-1831975" y="2152650"/>
                <a:ext cx="215900" cy="203200"/>
              </a:xfrm>
              <a:custGeom>
                <a:avLst/>
                <a:gdLst>
                  <a:gd name="T0" fmla="*/ 11 w 57"/>
                  <a:gd name="T1" fmla="*/ 32 h 54"/>
                  <a:gd name="T2" fmla="*/ 11 w 57"/>
                  <a:gd name="T3" fmla="*/ 41 h 54"/>
                  <a:gd name="T4" fmla="*/ 14 w 57"/>
                  <a:gd name="T5" fmla="*/ 43 h 54"/>
                  <a:gd name="T6" fmla="*/ 13 w 57"/>
                  <a:gd name="T7" fmla="*/ 44 h 54"/>
                  <a:gd name="T8" fmla="*/ 7 w 57"/>
                  <a:gd name="T9" fmla="*/ 41 h 54"/>
                  <a:gd name="T10" fmla="*/ 0 w 57"/>
                  <a:gd name="T11" fmla="*/ 38 h 54"/>
                  <a:gd name="T12" fmla="*/ 0 w 57"/>
                  <a:gd name="T13" fmla="*/ 37 h 54"/>
                  <a:gd name="T14" fmla="*/ 3 w 57"/>
                  <a:gd name="T15" fmla="*/ 37 h 54"/>
                  <a:gd name="T16" fmla="*/ 10 w 57"/>
                  <a:gd name="T17" fmla="*/ 32 h 54"/>
                  <a:gd name="T18" fmla="*/ 21 w 57"/>
                  <a:gd name="T19" fmla="*/ 7 h 54"/>
                  <a:gd name="T20" fmla="*/ 17 w 57"/>
                  <a:gd name="T21" fmla="*/ 2 h 54"/>
                  <a:gd name="T22" fmla="*/ 16 w 57"/>
                  <a:gd name="T23" fmla="*/ 0 h 54"/>
                  <a:gd name="T24" fmla="*/ 17 w 57"/>
                  <a:gd name="T25" fmla="*/ 0 h 54"/>
                  <a:gd name="T26" fmla="*/ 23 w 57"/>
                  <a:gd name="T27" fmla="*/ 3 h 54"/>
                  <a:gd name="T28" fmla="*/ 29 w 57"/>
                  <a:gd name="T29" fmla="*/ 5 h 54"/>
                  <a:gd name="T30" fmla="*/ 38 w 57"/>
                  <a:gd name="T31" fmla="*/ 39 h 54"/>
                  <a:gd name="T32" fmla="*/ 38 w 57"/>
                  <a:gd name="T33" fmla="*/ 39 h 54"/>
                  <a:gd name="T34" fmla="*/ 45 w 57"/>
                  <a:gd name="T35" fmla="*/ 23 h 54"/>
                  <a:gd name="T36" fmla="*/ 45 w 57"/>
                  <a:gd name="T37" fmla="*/ 14 h 54"/>
                  <a:gd name="T38" fmla="*/ 43 w 57"/>
                  <a:gd name="T39" fmla="*/ 12 h 54"/>
                  <a:gd name="T40" fmla="*/ 44 w 57"/>
                  <a:gd name="T41" fmla="*/ 12 h 54"/>
                  <a:gd name="T42" fmla="*/ 50 w 57"/>
                  <a:gd name="T43" fmla="*/ 15 h 54"/>
                  <a:gd name="T44" fmla="*/ 56 w 57"/>
                  <a:gd name="T45" fmla="*/ 17 h 54"/>
                  <a:gd name="T46" fmla="*/ 57 w 57"/>
                  <a:gd name="T47" fmla="*/ 18 h 54"/>
                  <a:gd name="T48" fmla="*/ 53 w 57"/>
                  <a:gd name="T49" fmla="*/ 18 h 54"/>
                  <a:gd name="T50" fmla="*/ 47 w 57"/>
                  <a:gd name="T51" fmla="*/ 24 h 54"/>
                  <a:gd name="T52" fmla="*/ 34 w 57"/>
                  <a:gd name="T53" fmla="*/ 52 h 54"/>
                  <a:gd name="T54" fmla="*/ 33 w 57"/>
                  <a:gd name="T55" fmla="*/ 54 h 54"/>
                  <a:gd name="T56" fmla="*/ 32 w 57"/>
                  <a:gd name="T57" fmla="*/ 52 h 54"/>
                  <a:gd name="T58" fmla="*/ 21 w 57"/>
                  <a:gd name="T59" fmla="*/ 10 h 54"/>
                  <a:gd name="T60" fmla="*/ 21 w 57"/>
                  <a:gd name="T61" fmla="*/ 10 h 54"/>
                  <a:gd name="T62" fmla="*/ 11 w 57"/>
                  <a:gd name="T63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" h="54">
                    <a:moveTo>
                      <a:pt x="11" y="32"/>
                    </a:moveTo>
                    <a:cubicBezTo>
                      <a:pt x="9" y="37"/>
                      <a:pt x="10" y="40"/>
                      <a:pt x="11" y="41"/>
                    </a:cubicBezTo>
                    <a:cubicBezTo>
                      <a:pt x="13" y="42"/>
                      <a:pt x="14" y="42"/>
                      <a:pt x="14" y="43"/>
                    </a:cubicBezTo>
                    <a:cubicBezTo>
                      <a:pt x="14" y="44"/>
                      <a:pt x="14" y="44"/>
                      <a:pt x="13" y="44"/>
                    </a:cubicBezTo>
                    <a:cubicBezTo>
                      <a:pt x="11" y="43"/>
                      <a:pt x="9" y="42"/>
                      <a:pt x="7" y="41"/>
                    </a:cubicBezTo>
                    <a:cubicBezTo>
                      <a:pt x="4" y="40"/>
                      <a:pt x="2" y="39"/>
                      <a:pt x="0" y="38"/>
                    </a:cubicBezTo>
                    <a:cubicBezTo>
                      <a:pt x="0" y="38"/>
                      <a:pt x="0" y="37"/>
                      <a:pt x="0" y="37"/>
                    </a:cubicBezTo>
                    <a:cubicBezTo>
                      <a:pt x="0" y="36"/>
                      <a:pt x="1" y="37"/>
                      <a:pt x="3" y="37"/>
                    </a:cubicBezTo>
                    <a:cubicBezTo>
                      <a:pt x="5" y="37"/>
                      <a:pt x="8" y="36"/>
                      <a:pt x="10" y="32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4"/>
                      <a:pt x="19" y="3"/>
                      <a:pt x="17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7" y="0"/>
                    </a:cubicBezTo>
                    <a:cubicBezTo>
                      <a:pt x="19" y="1"/>
                      <a:pt x="21" y="2"/>
                      <a:pt x="23" y="3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7" y="19"/>
                      <a:pt x="46" y="16"/>
                      <a:pt x="45" y="14"/>
                    </a:cubicBezTo>
                    <a:cubicBezTo>
                      <a:pt x="44" y="13"/>
                      <a:pt x="42" y="13"/>
                      <a:pt x="43" y="12"/>
                    </a:cubicBezTo>
                    <a:cubicBezTo>
                      <a:pt x="43" y="12"/>
                      <a:pt x="43" y="11"/>
                      <a:pt x="44" y="12"/>
                    </a:cubicBezTo>
                    <a:cubicBezTo>
                      <a:pt x="45" y="13"/>
                      <a:pt x="48" y="14"/>
                      <a:pt x="50" y="15"/>
                    </a:cubicBezTo>
                    <a:cubicBezTo>
                      <a:pt x="52" y="16"/>
                      <a:pt x="54" y="17"/>
                      <a:pt x="56" y="17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6" y="19"/>
                      <a:pt x="55" y="18"/>
                      <a:pt x="53" y="18"/>
                    </a:cubicBezTo>
                    <a:cubicBezTo>
                      <a:pt x="51" y="18"/>
                      <a:pt x="49" y="19"/>
                      <a:pt x="47" y="2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3"/>
                      <a:pt x="33" y="54"/>
                      <a:pt x="33" y="54"/>
                    </a:cubicBezTo>
                    <a:cubicBezTo>
                      <a:pt x="32" y="54"/>
                      <a:pt x="32" y="53"/>
                      <a:pt x="32" y="5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10"/>
                    </a:cubicBezTo>
                    <a:lnTo>
                      <a:pt x="11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8"/>
              <p:cNvSpPr/>
              <p:nvPr/>
            </p:nvSpPr>
            <p:spPr bwMode="auto">
              <a:xfrm>
                <a:off x="-1665288" y="2246313"/>
                <a:ext cx="147637" cy="169863"/>
              </a:xfrm>
              <a:custGeom>
                <a:avLst/>
                <a:gdLst>
                  <a:gd name="T0" fmla="*/ 25 w 39"/>
                  <a:gd name="T1" fmla="*/ 7 h 45"/>
                  <a:gd name="T2" fmla="*/ 23 w 39"/>
                  <a:gd name="T3" fmla="*/ 1 h 45"/>
                  <a:gd name="T4" fmla="*/ 25 w 39"/>
                  <a:gd name="T5" fmla="*/ 1 h 45"/>
                  <a:gd name="T6" fmla="*/ 31 w 39"/>
                  <a:gd name="T7" fmla="*/ 6 h 45"/>
                  <a:gd name="T8" fmla="*/ 38 w 39"/>
                  <a:gd name="T9" fmla="*/ 11 h 45"/>
                  <a:gd name="T10" fmla="*/ 39 w 39"/>
                  <a:gd name="T11" fmla="*/ 12 h 45"/>
                  <a:gd name="T12" fmla="*/ 32 w 39"/>
                  <a:gd name="T13" fmla="*/ 13 h 45"/>
                  <a:gd name="T14" fmla="*/ 14 w 39"/>
                  <a:gd name="T15" fmla="*/ 38 h 45"/>
                  <a:gd name="T16" fmla="*/ 16 w 39"/>
                  <a:gd name="T17" fmla="*/ 45 h 45"/>
                  <a:gd name="T18" fmla="*/ 14 w 39"/>
                  <a:gd name="T19" fmla="*/ 45 h 45"/>
                  <a:gd name="T20" fmla="*/ 7 w 39"/>
                  <a:gd name="T21" fmla="*/ 40 h 45"/>
                  <a:gd name="T22" fmla="*/ 0 w 39"/>
                  <a:gd name="T23" fmla="*/ 35 h 45"/>
                  <a:gd name="T24" fmla="*/ 0 w 39"/>
                  <a:gd name="T25" fmla="*/ 33 h 45"/>
                  <a:gd name="T26" fmla="*/ 7 w 39"/>
                  <a:gd name="T27" fmla="*/ 33 h 45"/>
                  <a:gd name="T28" fmla="*/ 25 w 39"/>
                  <a:gd name="T29" fmla="*/ 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45">
                    <a:moveTo>
                      <a:pt x="25" y="7"/>
                    </a:moveTo>
                    <a:cubicBezTo>
                      <a:pt x="28" y="3"/>
                      <a:pt x="22" y="2"/>
                      <a:pt x="23" y="1"/>
                    </a:cubicBezTo>
                    <a:cubicBezTo>
                      <a:pt x="23" y="0"/>
                      <a:pt x="24" y="0"/>
                      <a:pt x="25" y="1"/>
                    </a:cubicBezTo>
                    <a:cubicBezTo>
                      <a:pt x="27" y="3"/>
                      <a:pt x="29" y="5"/>
                      <a:pt x="31" y="6"/>
                    </a:cubicBezTo>
                    <a:cubicBezTo>
                      <a:pt x="33" y="7"/>
                      <a:pt x="36" y="9"/>
                      <a:pt x="38" y="11"/>
                    </a:cubicBezTo>
                    <a:cubicBezTo>
                      <a:pt x="39" y="11"/>
                      <a:pt x="39" y="12"/>
                      <a:pt x="39" y="12"/>
                    </a:cubicBezTo>
                    <a:cubicBezTo>
                      <a:pt x="38" y="14"/>
                      <a:pt x="35" y="9"/>
                      <a:pt x="32" y="13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2"/>
                      <a:pt x="17" y="43"/>
                      <a:pt x="16" y="45"/>
                    </a:cubicBezTo>
                    <a:cubicBezTo>
                      <a:pt x="15" y="45"/>
                      <a:pt x="15" y="45"/>
                      <a:pt x="14" y="45"/>
                    </a:cubicBezTo>
                    <a:cubicBezTo>
                      <a:pt x="12" y="43"/>
                      <a:pt x="9" y="41"/>
                      <a:pt x="7" y="40"/>
                    </a:cubicBezTo>
                    <a:cubicBezTo>
                      <a:pt x="5" y="38"/>
                      <a:pt x="3" y="37"/>
                      <a:pt x="0" y="35"/>
                    </a:cubicBezTo>
                    <a:cubicBezTo>
                      <a:pt x="0" y="34"/>
                      <a:pt x="0" y="34"/>
                      <a:pt x="0" y="33"/>
                    </a:cubicBezTo>
                    <a:cubicBezTo>
                      <a:pt x="1" y="32"/>
                      <a:pt x="4" y="37"/>
                      <a:pt x="7" y="33"/>
                    </a:cubicBezTo>
                    <a:lnTo>
                      <a:pt x="2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9"/>
              <p:cNvSpPr/>
              <p:nvPr/>
            </p:nvSpPr>
            <p:spPr bwMode="auto">
              <a:xfrm>
                <a:off x="-1544638" y="2314575"/>
                <a:ext cx="173037" cy="169863"/>
              </a:xfrm>
              <a:custGeom>
                <a:avLst/>
                <a:gdLst>
                  <a:gd name="T0" fmla="*/ 31 w 46"/>
                  <a:gd name="T1" fmla="*/ 31 h 45"/>
                  <a:gd name="T2" fmla="*/ 35 w 46"/>
                  <a:gd name="T3" fmla="*/ 29 h 45"/>
                  <a:gd name="T4" fmla="*/ 36 w 46"/>
                  <a:gd name="T5" fmla="*/ 21 h 45"/>
                  <a:gd name="T6" fmla="*/ 37 w 46"/>
                  <a:gd name="T7" fmla="*/ 21 h 45"/>
                  <a:gd name="T8" fmla="*/ 41 w 46"/>
                  <a:gd name="T9" fmla="*/ 26 h 45"/>
                  <a:gd name="T10" fmla="*/ 45 w 46"/>
                  <a:gd name="T11" fmla="*/ 30 h 45"/>
                  <a:gd name="T12" fmla="*/ 46 w 46"/>
                  <a:gd name="T13" fmla="*/ 32 h 45"/>
                  <a:gd name="T14" fmla="*/ 35 w 46"/>
                  <a:gd name="T15" fmla="*/ 32 h 45"/>
                  <a:gd name="T16" fmla="*/ 2 w 46"/>
                  <a:gd name="T17" fmla="*/ 44 h 45"/>
                  <a:gd name="T18" fmla="*/ 0 w 46"/>
                  <a:gd name="T19" fmla="*/ 45 h 45"/>
                  <a:gd name="T20" fmla="*/ 1 w 46"/>
                  <a:gd name="T21" fmla="*/ 43 h 45"/>
                  <a:gd name="T22" fmla="*/ 16 w 46"/>
                  <a:gd name="T23" fmla="*/ 8 h 45"/>
                  <a:gd name="T24" fmla="*/ 16 w 46"/>
                  <a:gd name="T25" fmla="*/ 0 h 45"/>
                  <a:gd name="T26" fmla="*/ 17 w 46"/>
                  <a:gd name="T27" fmla="*/ 1 h 45"/>
                  <a:gd name="T28" fmla="*/ 23 w 46"/>
                  <a:gd name="T29" fmla="*/ 7 h 45"/>
                  <a:gd name="T30" fmla="*/ 29 w 46"/>
                  <a:gd name="T31" fmla="*/ 13 h 45"/>
                  <a:gd name="T32" fmla="*/ 29 w 46"/>
                  <a:gd name="T33" fmla="*/ 14 h 45"/>
                  <a:gd name="T34" fmla="*/ 24 w 46"/>
                  <a:gd name="T35" fmla="*/ 13 h 45"/>
                  <a:gd name="T36" fmla="*/ 23 w 46"/>
                  <a:gd name="T37" fmla="*/ 15 h 45"/>
                  <a:gd name="T38" fmla="*/ 12 w 46"/>
                  <a:gd name="T39" fmla="*/ 39 h 45"/>
                  <a:gd name="T40" fmla="*/ 31 w 46"/>
                  <a:gd name="T41" fmla="*/ 3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45">
                    <a:moveTo>
                      <a:pt x="31" y="31"/>
                    </a:moveTo>
                    <a:cubicBezTo>
                      <a:pt x="33" y="31"/>
                      <a:pt x="34" y="30"/>
                      <a:pt x="35" y="29"/>
                    </a:cubicBezTo>
                    <a:cubicBezTo>
                      <a:pt x="39" y="25"/>
                      <a:pt x="35" y="22"/>
                      <a:pt x="36" y="21"/>
                    </a:cubicBezTo>
                    <a:cubicBezTo>
                      <a:pt x="36" y="21"/>
                      <a:pt x="36" y="21"/>
                      <a:pt x="37" y="21"/>
                    </a:cubicBezTo>
                    <a:cubicBezTo>
                      <a:pt x="38" y="23"/>
                      <a:pt x="40" y="25"/>
                      <a:pt x="41" y="26"/>
                    </a:cubicBezTo>
                    <a:cubicBezTo>
                      <a:pt x="42" y="27"/>
                      <a:pt x="44" y="29"/>
                      <a:pt x="45" y="30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5" y="34"/>
                      <a:pt x="43" y="28"/>
                      <a:pt x="35" y="32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5"/>
                      <a:pt x="1" y="45"/>
                      <a:pt x="0" y="45"/>
                    </a:cubicBezTo>
                    <a:cubicBezTo>
                      <a:pt x="0" y="44"/>
                      <a:pt x="0" y="44"/>
                      <a:pt x="1" y="4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3"/>
                      <a:pt x="15" y="1"/>
                      <a:pt x="16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9" y="3"/>
                      <a:pt x="21" y="5"/>
                      <a:pt x="23" y="7"/>
                    </a:cubicBezTo>
                    <a:cubicBezTo>
                      <a:pt x="25" y="9"/>
                      <a:pt x="27" y="11"/>
                      <a:pt x="29" y="13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28" y="15"/>
                      <a:pt x="27" y="11"/>
                      <a:pt x="24" y="13"/>
                    </a:cubicBezTo>
                    <a:cubicBezTo>
                      <a:pt x="24" y="14"/>
                      <a:pt x="23" y="15"/>
                      <a:pt x="23" y="15"/>
                    </a:cubicBezTo>
                    <a:cubicBezTo>
                      <a:pt x="12" y="39"/>
                      <a:pt x="12" y="39"/>
                      <a:pt x="12" y="39"/>
                    </a:cubicBez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30"/>
              <p:cNvSpPr/>
              <p:nvPr/>
            </p:nvSpPr>
            <p:spPr bwMode="auto">
              <a:xfrm>
                <a:off x="-1487488" y="2457450"/>
                <a:ext cx="195262" cy="192088"/>
              </a:xfrm>
              <a:custGeom>
                <a:avLst/>
                <a:gdLst>
                  <a:gd name="T0" fmla="*/ 34 w 52"/>
                  <a:gd name="T1" fmla="*/ 7 h 51"/>
                  <a:gd name="T2" fmla="*/ 35 w 52"/>
                  <a:gd name="T3" fmla="*/ 0 h 51"/>
                  <a:gd name="T4" fmla="*/ 36 w 52"/>
                  <a:gd name="T5" fmla="*/ 1 h 51"/>
                  <a:gd name="T6" fmla="*/ 41 w 52"/>
                  <a:gd name="T7" fmla="*/ 8 h 51"/>
                  <a:gd name="T8" fmla="*/ 52 w 52"/>
                  <a:gd name="T9" fmla="*/ 27 h 51"/>
                  <a:gd name="T10" fmla="*/ 43 w 52"/>
                  <a:gd name="T11" fmla="*/ 36 h 51"/>
                  <a:gd name="T12" fmla="*/ 42 w 52"/>
                  <a:gd name="T13" fmla="*/ 37 h 51"/>
                  <a:gd name="T14" fmla="*/ 42 w 52"/>
                  <a:gd name="T15" fmla="*/ 36 h 51"/>
                  <a:gd name="T16" fmla="*/ 44 w 52"/>
                  <a:gd name="T17" fmla="*/ 31 h 51"/>
                  <a:gd name="T18" fmla="*/ 43 w 52"/>
                  <a:gd name="T19" fmla="*/ 16 h 51"/>
                  <a:gd name="T20" fmla="*/ 42 w 52"/>
                  <a:gd name="T21" fmla="*/ 13 h 51"/>
                  <a:gd name="T22" fmla="*/ 27 w 52"/>
                  <a:gd name="T23" fmla="*/ 22 h 51"/>
                  <a:gd name="T24" fmla="*/ 27 w 52"/>
                  <a:gd name="T25" fmla="*/ 23 h 51"/>
                  <a:gd name="T26" fmla="*/ 38 w 52"/>
                  <a:gd name="T27" fmla="*/ 26 h 51"/>
                  <a:gd name="T28" fmla="*/ 40 w 52"/>
                  <a:gd name="T29" fmla="*/ 26 h 51"/>
                  <a:gd name="T30" fmla="*/ 39 w 52"/>
                  <a:gd name="T31" fmla="*/ 27 h 51"/>
                  <a:gd name="T32" fmla="*/ 23 w 52"/>
                  <a:gd name="T33" fmla="*/ 36 h 51"/>
                  <a:gd name="T34" fmla="*/ 22 w 52"/>
                  <a:gd name="T35" fmla="*/ 36 h 51"/>
                  <a:gd name="T36" fmla="*/ 23 w 52"/>
                  <a:gd name="T37" fmla="*/ 35 h 51"/>
                  <a:gd name="T38" fmla="*/ 26 w 52"/>
                  <a:gd name="T39" fmla="*/ 24 h 51"/>
                  <a:gd name="T40" fmla="*/ 25 w 52"/>
                  <a:gd name="T41" fmla="*/ 22 h 51"/>
                  <a:gd name="T42" fmla="*/ 12 w 52"/>
                  <a:gd name="T43" fmla="*/ 30 h 51"/>
                  <a:gd name="T44" fmla="*/ 11 w 52"/>
                  <a:gd name="T45" fmla="*/ 37 h 51"/>
                  <a:gd name="T46" fmla="*/ 31 w 52"/>
                  <a:gd name="T47" fmla="*/ 44 h 51"/>
                  <a:gd name="T48" fmla="*/ 32 w 52"/>
                  <a:gd name="T49" fmla="*/ 44 h 51"/>
                  <a:gd name="T50" fmla="*/ 32 w 52"/>
                  <a:gd name="T51" fmla="*/ 45 h 51"/>
                  <a:gd name="T52" fmla="*/ 31 w 52"/>
                  <a:gd name="T53" fmla="*/ 46 h 51"/>
                  <a:gd name="T54" fmla="*/ 18 w 52"/>
                  <a:gd name="T55" fmla="*/ 51 h 51"/>
                  <a:gd name="T56" fmla="*/ 5 w 52"/>
                  <a:gd name="T57" fmla="*/ 29 h 51"/>
                  <a:gd name="T58" fmla="*/ 1 w 52"/>
                  <a:gd name="T59" fmla="*/ 22 h 51"/>
                  <a:gd name="T60" fmla="*/ 1 w 52"/>
                  <a:gd name="T61" fmla="*/ 21 h 51"/>
                  <a:gd name="T62" fmla="*/ 7 w 52"/>
                  <a:gd name="T63" fmla="*/ 23 h 51"/>
                  <a:gd name="T64" fmla="*/ 34 w 52"/>
                  <a:gd name="T65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" h="51">
                    <a:moveTo>
                      <a:pt x="34" y="7"/>
                    </a:moveTo>
                    <a:cubicBezTo>
                      <a:pt x="38" y="4"/>
                      <a:pt x="34" y="1"/>
                      <a:pt x="35" y="0"/>
                    </a:cubicBezTo>
                    <a:cubicBezTo>
                      <a:pt x="35" y="0"/>
                      <a:pt x="36" y="0"/>
                      <a:pt x="36" y="1"/>
                    </a:cubicBezTo>
                    <a:cubicBezTo>
                      <a:pt x="38" y="4"/>
                      <a:pt x="39" y="6"/>
                      <a:pt x="41" y="8"/>
                    </a:cubicBezTo>
                    <a:cubicBezTo>
                      <a:pt x="44" y="15"/>
                      <a:pt x="48" y="21"/>
                      <a:pt x="52" y="27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6"/>
                      <a:pt x="42" y="37"/>
                      <a:pt x="42" y="37"/>
                    </a:cubicBezTo>
                    <a:cubicBezTo>
                      <a:pt x="42" y="37"/>
                      <a:pt x="42" y="37"/>
                      <a:pt x="42" y="36"/>
                    </a:cubicBezTo>
                    <a:cubicBezTo>
                      <a:pt x="41" y="36"/>
                      <a:pt x="42" y="35"/>
                      <a:pt x="44" y="31"/>
                    </a:cubicBezTo>
                    <a:cubicBezTo>
                      <a:pt x="47" y="26"/>
                      <a:pt x="47" y="22"/>
                      <a:pt x="43" y="16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30" y="27"/>
                      <a:pt x="34" y="28"/>
                      <a:pt x="38" y="26"/>
                    </a:cubicBezTo>
                    <a:cubicBezTo>
                      <a:pt x="39" y="25"/>
                      <a:pt x="39" y="25"/>
                      <a:pt x="40" y="26"/>
                    </a:cubicBezTo>
                    <a:cubicBezTo>
                      <a:pt x="40" y="26"/>
                      <a:pt x="40" y="26"/>
                      <a:pt x="39" y="2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2" y="36"/>
                      <a:pt x="22" y="36"/>
                    </a:cubicBezTo>
                    <a:cubicBezTo>
                      <a:pt x="22" y="36"/>
                      <a:pt x="22" y="35"/>
                      <a:pt x="23" y="35"/>
                    </a:cubicBezTo>
                    <a:cubicBezTo>
                      <a:pt x="27" y="32"/>
                      <a:pt x="28" y="27"/>
                      <a:pt x="26" y="24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0" y="32"/>
                      <a:pt x="9" y="33"/>
                      <a:pt x="11" y="37"/>
                    </a:cubicBezTo>
                    <a:cubicBezTo>
                      <a:pt x="16" y="45"/>
                      <a:pt x="24" y="46"/>
                      <a:pt x="31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3" y="45"/>
                      <a:pt x="33" y="45"/>
                      <a:pt x="32" y="45"/>
                    </a:cubicBezTo>
                    <a:cubicBezTo>
                      <a:pt x="32" y="45"/>
                      <a:pt x="31" y="46"/>
                      <a:pt x="31" y="4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3" y="44"/>
                      <a:pt x="9" y="37"/>
                      <a:pt x="5" y="29"/>
                    </a:cubicBezTo>
                    <a:cubicBezTo>
                      <a:pt x="4" y="27"/>
                      <a:pt x="2" y="25"/>
                      <a:pt x="1" y="22"/>
                    </a:cubicBezTo>
                    <a:cubicBezTo>
                      <a:pt x="0" y="21"/>
                      <a:pt x="0" y="21"/>
                      <a:pt x="1" y="21"/>
                    </a:cubicBezTo>
                    <a:cubicBezTo>
                      <a:pt x="2" y="20"/>
                      <a:pt x="3" y="26"/>
                      <a:pt x="7" y="23"/>
                    </a:cubicBezTo>
                    <a:lnTo>
                      <a:pt x="3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31"/>
              <p:cNvSpPr>
                <a:spLocks noEditPoints="1"/>
              </p:cNvSpPr>
              <p:nvPr/>
            </p:nvSpPr>
            <p:spPr bwMode="auto">
              <a:xfrm>
                <a:off x="-1404938" y="2635250"/>
                <a:ext cx="180975" cy="200025"/>
              </a:xfrm>
              <a:custGeom>
                <a:avLst/>
                <a:gdLst>
                  <a:gd name="T0" fmla="*/ 21 w 48"/>
                  <a:gd name="T1" fmla="*/ 29 h 53"/>
                  <a:gd name="T2" fmla="*/ 23 w 48"/>
                  <a:gd name="T3" fmla="*/ 20 h 53"/>
                  <a:gd name="T4" fmla="*/ 9 w 48"/>
                  <a:gd name="T5" fmla="*/ 24 h 53"/>
                  <a:gd name="T6" fmla="*/ 6 w 48"/>
                  <a:gd name="T7" fmla="*/ 30 h 53"/>
                  <a:gd name="T8" fmla="*/ 5 w 48"/>
                  <a:gd name="T9" fmla="*/ 30 h 53"/>
                  <a:gd name="T10" fmla="*/ 3 w 48"/>
                  <a:gd name="T11" fmla="*/ 21 h 53"/>
                  <a:gd name="T12" fmla="*/ 0 w 48"/>
                  <a:gd name="T13" fmla="*/ 13 h 53"/>
                  <a:gd name="T14" fmla="*/ 1 w 48"/>
                  <a:gd name="T15" fmla="*/ 12 h 53"/>
                  <a:gd name="T16" fmla="*/ 6 w 48"/>
                  <a:gd name="T17" fmla="*/ 16 h 53"/>
                  <a:gd name="T18" fmla="*/ 36 w 48"/>
                  <a:gd name="T19" fmla="*/ 7 h 53"/>
                  <a:gd name="T20" fmla="*/ 39 w 48"/>
                  <a:gd name="T21" fmla="*/ 1 h 53"/>
                  <a:gd name="T22" fmla="*/ 40 w 48"/>
                  <a:gd name="T23" fmla="*/ 1 h 53"/>
                  <a:gd name="T24" fmla="*/ 42 w 48"/>
                  <a:gd name="T25" fmla="*/ 10 h 53"/>
                  <a:gd name="T26" fmla="*/ 45 w 48"/>
                  <a:gd name="T27" fmla="*/ 19 h 53"/>
                  <a:gd name="T28" fmla="*/ 39 w 48"/>
                  <a:gd name="T29" fmla="*/ 37 h 53"/>
                  <a:gd name="T30" fmla="*/ 25 w 48"/>
                  <a:gd name="T31" fmla="*/ 25 h 53"/>
                  <a:gd name="T32" fmla="*/ 24 w 48"/>
                  <a:gd name="T33" fmla="*/ 25 h 53"/>
                  <a:gd name="T34" fmla="*/ 22 w 48"/>
                  <a:gd name="T35" fmla="*/ 39 h 53"/>
                  <a:gd name="T36" fmla="*/ 15 w 48"/>
                  <a:gd name="T37" fmla="*/ 46 h 53"/>
                  <a:gd name="T38" fmla="*/ 13 w 48"/>
                  <a:gd name="T39" fmla="*/ 53 h 53"/>
                  <a:gd name="T40" fmla="*/ 12 w 48"/>
                  <a:gd name="T41" fmla="*/ 53 h 53"/>
                  <a:gd name="T42" fmla="*/ 10 w 48"/>
                  <a:gd name="T43" fmla="*/ 47 h 53"/>
                  <a:gd name="T44" fmla="*/ 8 w 48"/>
                  <a:gd name="T45" fmla="*/ 40 h 53"/>
                  <a:gd name="T46" fmla="*/ 21 w 48"/>
                  <a:gd name="T47" fmla="*/ 29 h 53"/>
                  <a:gd name="T48" fmla="*/ 24 w 48"/>
                  <a:gd name="T49" fmla="*/ 20 h 53"/>
                  <a:gd name="T50" fmla="*/ 24 w 48"/>
                  <a:gd name="T51" fmla="*/ 22 h 53"/>
                  <a:gd name="T52" fmla="*/ 37 w 48"/>
                  <a:gd name="T53" fmla="*/ 29 h 53"/>
                  <a:gd name="T54" fmla="*/ 43 w 48"/>
                  <a:gd name="T55" fmla="*/ 18 h 53"/>
                  <a:gd name="T56" fmla="*/ 42 w 48"/>
                  <a:gd name="T57" fmla="*/ 14 h 53"/>
                  <a:gd name="T58" fmla="*/ 24 w 48"/>
                  <a:gd name="T59" fmla="*/ 2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8" h="53">
                    <a:moveTo>
                      <a:pt x="21" y="29"/>
                    </a:moveTo>
                    <a:cubicBezTo>
                      <a:pt x="23" y="27"/>
                      <a:pt x="24" y="24"/>
                      <a:pt x="23" y="20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4" y="26"/>
                      <a:pt x="8" y="30"/>
                      <a:pt x="6" y="30"/>
                    </a:cubicBezTo>
                    <a:cubicBezTo>
                      <a:pt x="6" y="31"/>
                      <a:pt x="5" y="30"/>
                      <a:pt x="5" y="30"/>
                    </a:cubicBezTo>
                    <a:cubicBezTo>
                      <a:pt x="4" y="27"/>
                      <a:pt x="3" y="24"/>
                      <a:pt x="3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2" y="11"/>
                      <a:pt x="1" y="17"/>
                      <a:pt x="6" y="16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41" y="5"/>
                      <a:pt x="37" y="1"/>
                      <a:pt x="39" y="1"/>
                    </a:cubicBezTo>
                    <a:cubicBezTo>
                      <a:pt x="39" y="0"/>
                      <a:pt x="40" y="1"/>
                      <a:pt x="40" y="1"/>
                    </a:cubicBezTo>
                    <a:cubicBezTo>
                      <a:pt x="41" y="4"/>
                      <a:pt x="42" y="7"/>
                      <a:pt x="42" y="10"/>
                    </a:cubicBezTo>
                    <a:cubicBezTo>
                      <a:pt x="43" y="13"/>
                      <a:pt x="44" y="15"/>
                      <a:pt x="45" y="19"/>
                    </a:cubicBezTo>
                    <a:cubicBezTo>
                      <a:pt x="48" y="29"/>
                      <a:pt x="45" y="36"/>
                      <a:pt x="39" y="37"/>
                    </a:cubicBezTo>
                    <a:cubicBezTo>
                      <a:pt x="34" y="39"/>
                      <a:pt x="29" y="37"/>
                      <a:pt x="25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6" y="32"/>
                      <a:pt x="26" y="35"/>
                      <a:pt x="22" y="39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1" y="50"/>
                      <a:pt x="14" y="53"/>
                      <a:pt x="13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1" y="51"/>
                      <a:pt x="11" y="49"/>
                      <a:pt x="10" y="47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21" y="29"/>
                    </a:lnTo>
                    <a:close/>
                    <a:moveTo>
                      <a:pt x="24" y="20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6" y="29"/>
                      <a:pt x="30" y="31"/>
                      <a:pt x="37" y="29"/>
                    </a:cubicBezTo>
                    <a:cubicBezTo>
                      <a:pt x="43" y="27"/>
                      <a:pt x="45" y="23"/>
                      <a:pt x="43" y="18"/>
                    </a:cubicBezTo>
                    <a:cubicBezTo>
                      <a:pt x="42" y="14"/>
                      <a:pt x="42" y="14"/>
                      <a:pt x="42" y="14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32"/>
              <p:cNvSpPr/>
              <p:nvPr/>
            </p:nvSpPr>
            <p:spPr bwMode="auto">
              <a:xfrm>
                <a:off x="-1363663" y="2846388"/>
                <a:ext cx="166687" cy="120650"/>
              </a:xfrm>
              <a:custGeom>
                <a:avLst/>
                <a:gdLst>
                  <a:gd name="T0" fmla="*/ 18 w 44"/>
                  <a:gd name="T1" fmla="*/ 0 h 32"/>
                  <a:gd name="T2" fmla="*/ 19 w 44"/>
                  <a:gd name="T3" fmla="*/ 1 h 32"/>
                  <a:gd name="T4" fmla="*/ 17 w 44"/>
                  <a:gd name="T5" fmla="*/ 2 h 32"/>
                  <a:gd name="T6" fmla="*/ 2 w 44"/>
                  <a:gd name="T7" fmla="*/ 16 h 32"/>
                  <a:gd name="T8" fmla="*/ 10 w 44"/>
                  <a:gd name="T9" fmla="*/ 26 h 32"/>
                  <a:gd name="T10" fmla="*/ 30 w 44"/>
                  <a:gd name="T11" fmla="*/ 0 h 32"/>
                  <a:gd name="T12" fmla="*/ 44 w 44"/>
                  <a:gd name="T13" fmla="*/ 13 h 32"/>
                  <a:gd name="T14" fmla="*/ 42 w 44"/>
                  <a:gd name="T15" fmla="*/ 24 h 32"/>
                  <a:gd name="T16" fmla="*/ 44 w 44"/>
                  <a:gd name="T17" fmla="*/ 26 h 32"/>
                  <a:gd name="T18" fmla="*/ 42 w 44"/>
                  <a:gd name="T19" fmla="*/ 27 h 32"/>
                  <a:gd name="T20" fmla="*/ 31 w 44"/>
                  <a:gd name="T21" fmla="*/ 28 h 32"/>
                  <a:gd name="T22" fmla="*/ 29 w 44"/>
                  <a:gd name="T23" fmla="*/ 29 h 32"/>
                  <a:gd name="T24" fmla="*/ 28 w 44"/>
                  <a:gd name="T25" fmla="*/ 28 h 32"/>
                  <a:gd name="T26" fmla="*/ 32 w 44"/>
                  <a:gd name="T27" fmla="*/ 26 h 32"/>
                  <a:gd name="T28" fmla="*/ 42 w 44"/>
                  <a:gd name="T29" fmla="*/ 13 h 32"/>
                  <a:gd name="T30" fmla="*/ 35 w 44"/>
                  <a:gd name="T31" fmla="*/ 6 h 32"/>
                  <a:gd name="T32" fmla="*/ 16 w 44"/>
                  <a:gd name="T33" fmla="*/ 31 h 32"/>
                  <a:gd name="T34" fmla="*/ 0 w 44"/>
                  <a:gd name="T35" fmla="*/ 16 h 32"/>
                  <a:gd name="T36" fmla="*/ 3 w 44"/>
                  <a:gd name="T37" fmla="*/ 5 h 32"/>
                  <a:gd name="T38" fmla="*/ 0 w 44"/>
                  <a:gd name="T39" fmla="*/ 2 h 32"/>
                  <a:gd name="T40" fmla="*/ 1 w 44"/>
                  <a:gd name="T41" fmla="*/ 1 h 32"/>
                  <a:gd name="T42" fmla="*/ 18 w 44"/>
                  <a:gd name="T4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4" h="32">
                    <a:moveTo>
                      <a:pt x="18" y="0"/>
                    </a:moveTo>
                    <a:cubicBezTo>
                      <a:pt x="19" y="0"/>
                      <a:pt x="19" y="1"/>
                      <a:pt x="19" y="1"/>
                    </a:cubicBezTo>
                    <a:cubicBezTo>
                      <a:pt x="19" y="2"/>
                      <a:pt x="18" y="2"/>
                      <a:pt x="17" y="2"/>
                    </a:cubicBezTo>
                    <a:cubicBezTo>
                      <a:pt x="9" y="4"/>
                      <a:pt x="1" y="7"/>
                      <a:pt x="2" y="16"/>
                    </a:cubicBezTo>
                    <a:cubicBezTo>
                      <a:pt x="2" y="22"/>
                      <a:pt x="6" y="26"/>
                      <a:pt x="10" y="26"/>
                    </a:cubicBezTo>
                    <a:cubicBezTo>
                      <a:pt x="23" y="25"/>
                      <a:pt x="15" y="1"/>
                      <a:pt x="30" y="0"/>
                    </a:cubicBezTo>
                    <a:cubicBezTo>
                      <a:pt x="38" y="0"/>
                      <a:pt x="43" y="6"/>
                      <a:pt x="44" y="13"/>
                    </a:cubicBezTo>
                    <a:cubicBezTo>
                      <a:pt x="44" y="19"/>
                      <a:pt x="42" y="22"/>
                      <a:pt x="42" y="24"/>
                    </a:cubicBezTo>
                    <a:cubicBezTo>
                      <a:pt x="42" y="26"/>
                      <a:pt x="43" y="25"/>
                      <a:pt x="44" y="26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29"/>
                      <a:pt x="29" y="29"/>
                      <a:pt x="29" y="29"/>
                    </a:cubicBezTo>
                    <a:cubicBezTo>
                      <a:pt x="29" y="29"/>
                      <a:pt x="28" y="29"/>
                      <a:pt x="28" y="28"/>
                    </a:cubicBezTo>
                    <a:cubicBezTo>
                      <a:pt x="28" y="28"/>
                      <a:pt x="30" y="28"/>
                      <a:pt x="32" y="26"/>
                    </a:cubicBezTo>
                    <a:cubicBezTo>
                      <a:pt x="39" y="23"/>
                      <a:pt x="43" y="20"/>
                      <a:pt x="42" y="13"/>
                    </a:cubicBezTo>
                    <a:cubicBezTo>
                      <a:pt x="42" y="9"/>
                      <a:pt x="40" y="6"/>
                      <a:pt x="35" y="6"/>
                    </a:cubicBezTo>
                    <a:cubicBezTo>
                      <a:pt x="25" y="6"/>
                      <a:pt x="32" y="31"/>
                      <a:pt x="16" y="31"/>
                    </a:cubicBezTo>
                    <a:cubicBezTo>
                      <a:pt x="7" y="32"/>
                      <a:pt x="1" y="25"/>
                      <a:pt x="0" y="16"/>
                    </a:cubicBezTo>
                    <a:cubicBezTo>
                      <a:pt x="0" y="10"/>
                      <a:pt x="3" y="7"/>
                      <a:pt x="3" y="5"/>
                    </a:cubicBezTo>
                    <a:cubicBezTo>
                      <a:pt x="3" y="2"/>
                      <a:pt x="1" y="3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3"/>
              <p:cNvSpPr/>
              <p:nvPr/>
            </p:nvSpPr>
            <p:spPr bwMode="auto">
              <a:xfrm>
                <a:off x="-1366838" y="2992438"/>
                <a:ext cx="161925" cy="95250"/>
              </a:xfrm>
              <a:custGeom>
                <a:avLst/>
                <a:gdLst>
                  <a:gd name="T0" fmla="*/ 38 w 43"/>
                  <a:gd name="T1" fmla="*/ 10 h 25"/>
                  <a:gd name="T2" fmla="*/ 43 w 43"/>
                  <a:gd name="T3" fmla="*/ 6 h 25"/>
                  <a:gd name="T4" fmla="*/ 43 w 43"/>
                  <a:gd name="T5" fmla="*/ 7 h 25"/>
                  <a:gd name="T6" fmla="*/ 42 w 43"/>
                  <a:gd name="T7" fmla="*/ 15 h 25"/>
                  <a:gd name="T8" fmla="*/ 41 w 43"/>
                  <a:gd name="T9" fmla="*/ 24 h 25"/>
                  <a:gd name="T10" fmla="*/ 40 w 43"/>
                  <a:gd name="T11" fmla="*/ 25 h 25"/>
                  <a:gd name="T12" fmla="*/ 37 w 43"/>
                  <a:gd name="T13" fmla="*/ 19 h 25"/>
                  <a:gd name="T14" fmla="*/ 5 w 43"/>
                  <a:gd name="T15" fmla="*/ 15 h 25"/>
                  <a:gd name="T16" fmla="*/ 0 w 43"/>
                  <a:gd name="T17" fmla="*/ 19 h 25"/>
                  <a:gd name="T18" fmla="*/ 0 w 43"/>
                  <a:gd name="T19" fmla="*/ 18 h 25"/>
                  <a:gd name="T20" fmla="*/ 1 w 43"/>
                  <a:gd name="T21" fmla="*/ 10 h 25"/>
                  <a:gd name="T22" fmla="*/ 2 w 43"/>
                  <a:gd name="T23" fmla="*/ 1 h 25"/>
                  <a:gd name="T24" fmla="*/ 3 w 43"/>
                  <a:gd name="T25" fmla="*/ 0 h 25"/>
                  <a:gd name="T26" fmla="*/ 6 w 43"/>
                  <a:gd name="T27" fmla="*/ 6 h 25"/>
                  <a:gd name="T28" fmla="*/ 38 w 43"/>
                  <a:gd name="T2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25">
                    <a:moveTo>
                      <a:pt x="38" y="10"/>
                    </a:moveTo>
                    <a:cubicBezTo>
                      <a:pt x="43" y="11"/>
                      <a:pt x="41" y="5"/>
                      <a:pt x="43" y="6"/>
                    </a:cubicBezTo>
                    <a:cubicBezTo>
                      <a:pt x="43" y="6"/>
                      <a:pt x="43" y="6"/>
                      <a:pt x="43" y="7"/>
                    </a:cubicBezTo>
                    <a:cubicBezTo>
                      <a:pt x="43" y="10"/>
                      <a:pt x="42" y="13"/>
                      <a:pt x="42" y="15"/>
                    </a:cubicBezTo>
                    <a:cubicBezTo>
                      <a:pt x="42" y="18"/>
                      <a:pt x="41" y="21"/>
                      <a:pt x="41" y="24"/>
                    </a:cubicBezTo>
                    <a:cubicBezTo>
                      <a:pt x="41" y="25"/>
                      <a:pt x="41" y="25"/>
                      <a:pt x="40" y="25"/>
                    </a:cubicBezTo>
                    <a:cubicBezTo>
                      <a:pt x="38" y="25"/>
                      <a:pt x="41" y="20"/>
                      <a:pt x="37" y="19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0" y="14"/>
                      <a:pt x="2" y="20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5"/>
                      <a:pt x="1" y="12"/>
                      <a:pt x="1" y="10"/>
                    </a:cubicBezTo>
                    <a:cubicBezTo>
                      <a:pt x="1" y="7"/>
                      <a:pt x="2" y="4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2" y="5"/>
                      <a:pt x="6" y="6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4"/>
              <p:cNvSpPr/>
              <p:nvPr/>
            </p:nvSpPr>
            <p:spPr bwMode="auto">
              <a:xfrm>
                <a:off x="-1404938" y="3117850"/>
                <a:ext cx="184150" cy="147638"/>
              </a:xfrm>
              <a:custGeom>
                <a:avLst/>
                <a:gdLst>
                  <a:gd name="T0" fmla="*/ 43 w 49"/>
                  <a:gd name="T1" fmla="*/ 18 h 39"/>
                  <a:gd name="T2" fmla="*/ 35 w 49"/>
                  <a:gd name="T3" fmla="*/ 1 h 39"/>
                  <a:gd name="T4" fmla="*/ 36 w 49"/>
                  <a:gd name="T5" fmla="*/ 0 h 39"/>
                  <a:gd name="T6" fmla="*/ 38 w 49"/>
                  <a:gd name="T7" fmla="*/ 1 h 39"/>
                  <a:gd name="T8" fmla="*/ 48 w 49"/>
                  <a:gd name="T9" fmla="*/ 7 h 39"/>
                  <a:gd name="T10" fmla="*/ 49 w 49"/>
                  <a:gd name="T11" fmla="*/ 8 h 39"/>
                  <a:gd name="T12" fmla="*/ 48 w 49"/>
                  <a:gd name="T13" fmla="*/ 8 h 39"/>
                  <a:gd name="T14" fmla="*/ 47 w 49"/>
                  <a:gd name="T15" fmla="*/ 10 h 39"/>
                  <a:gd name="T16" fmla="*/ 38 w 49"/>
                  <a:gd name="T17" fmla="*/ 36 h 39"/>
                  <a:gd name="T18" fmla="*/ 38 w 49"/>
                  <a:gd name="T19" fmla="*/ 37 h 39"/>
                  <a:gd name="T20" fmla="*/ 38 w 49"/>
                  <a:gd name="T21" fmla="*/ 38 h 39"/>
                  <a:gd name="T22" fmla="*/ 37 w 49"/>
                  <a:gd name="T23" fmla="*/ 38 h 39"/>
                  <a:gd name="T24" fmla="*/ 26 w 49"/>
                  <a:gd name="T25" fmla="*/ 37 h 39"/>
                  <a:gd name="T26" fmla="*/ 24 w 49"/>
                  <a:gd name="T27" fmla="*/ 36 h 39"/>
                  <a:gd name="T28" fmla="*/ 23 w 49"/>
                  <a:gd name="T29" fmla="*/ 36 h 39"/>
                  <a:gd name="T30" fmla="*/ 40 w 49"/>
                  <a:gd name="T31" fmla="*/ 26 h 39"/>
                  <a:gd name="T32" fmla="*/ 8 w 49"/>
                  <a:gd name="T33" fmla="*/ 16 h 39"/>
                  <a:gd name="T34" fmla="*/ 2 w 49"/>
                  <a:gd name="T35" fmla="*/ 19 h 39"/>
                  <a:gd name="T36" fmla="*/ 1 w 49"/>
                  <a:gd name="T37" fmla="*/ 20 h 39"/>
                  <a:gd name="T38" fmla="*/ 0 w 49"/>
                  <a:gd name="T39" fmla="*/ 18 h 39"/>
                  <a:gd name="T40" fmla="*/ 3 w 49"/>
                  <a:gd name="T41" fmla="*/ 9 h 39"/>
                  <a:gd name="T42" fmla="*/ 6 w 49"/>
                  <a:gd name="T43" fmla="*/ 0 h 39"/>
                  <a:gd name="T44" fmla="*/ 7 w 49"/>
                  <a:gd name="T45" fmla="*/ 0 h 39"/>
                  <a:gd name="T46" fmla="*/ 8 w 49"/>
                  <a:gd name="T47" fmla="*/ 1 h 39"/>
                  <a:gd name="T48" fmla="*/ 11 w 49"/>
                  <a:gd name="T49" fmla="*/ 7 h 39"/>
                  <a:gd name="T50" fmla="*/ 43 w 49"/>
                  <a:gd name="T51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9">
                    <a:moveTo>
                      <a:pt x="43" y="18"/>
                    </a:moveTo>
                    <a:cubicBezTo>
                      <a:pt x="43" y="5"/>
                      <a:pt x="35" y="2"/>
                      <a:pt x="35" y="1"/>
                    </a:cubicBezTo>
                    <a:cubicBezTo>
                      <a:pt x="35" y="0"/>
                      <a:pt x="35" y="0"/>
                      <a:pt x="36" y="0"/>
                    </a:cubicBezTo>
                    <a:cubicBezTo>
                      <a:pt x="36" y="0"/>
                      <a:pt x="37" y="1"/>
                      <a:pt x="38" y="1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9" y="7"/>
                      <a:pt x="49" y="7"/>
                      <a:pt x="49" y="8"/>
                    </a:cubicBezTo>
                    <a:cubicBezTo>
                      <a:pt x="49" y="8"/>
                      <a:pt x="48" y="8"/>
                      <a:pt x="48" y="8"/>
                    </a:cubicBezTo>
                    <a:cubicBezTo>
                      <a:pt x="48" y="9"/>
                      <a:pt x="47" y="9"/>
                      <a:pt x="47" y="10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8" y="36"/>
                      <a:pt x="38" y="37"/>
                      <a:pt x="38" y="37"/>
                    </a:cubicBezTo>
                    <a:cubicBezTo>
                      <a:pt x="38" y="38"/>
                      <a:pt x="39" y="38"/>
                      <a:pt x="38" y="38"/>
                    </a:cubicBezTo>
                    <a:cubicBezTo>
                      <a:pt x="38" y="38"/>
                      <a:pt x="38" y="39"/>
                      <a:pt x="37" y="38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5" y="37"/>
                      <a:pt x="24" y="36"/>
                      <a:pt x="24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4" y="34"/>
                      <a:pt x="33" y="37"/>
                      <a:pt x="40" y="2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4"/>
                      <a:pt x="3" y="16"/>
                      <a:pt x="2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1" y="15"/>
                      <a:pt x="3" y="12"/>
                      <a:pt x="3" y="9"/>
                    </a:cubicBezTo>
                    <a:cubicBezTo>
                      <a:pt x="4" y="7"/>
                      <a:pt x="5" y="4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7" y="4"/>
                      <a:pt x="7" y="6"/>
                      <a:pt x="11" y="7"/>
                    </a:cubicBezTo>
                    <a:lnTo>
                      <a:pt x="4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5"/>
              <p:cNvSpPr/>
              <p:nvPr/>
            </p:nvSpPr>
            <p:spPr bwMode="auto">
              <a:xfrm>
                <a:off x="-1476375" y="3260725"/>
                <a:ext cx="192087" cy="180975"/>
              </a:xfrm>
              <a:custGeom>
                <a:avLst/>
                <a:gdLst>
                  <a:gd name="T0" fmla="*/ 21 w 51"/>
                  <a:gd name="T1" fmla="*/ 23 h 48"/>
                  <a:gd name="T2" fmla="*/ 25 w 51"/>
                  <a:gd name="T3" fmla="*/ 31 h 48"/>
                  <a:gd name="T4" fmla="*/ 30 w 51"/>
                  <a:gd name="T5" fmla="*/ 37 h 48"/>
                  <a:gd name="T6" fmla="*/ 36 w 51"/>
                  <a:gd name="T7" fmla="*/ 36 h 48"/>
                  <a:gd name="T8" fmla="*/ 36 w 51"/>
                  <a:gd name="T9" fmla="*/ 37 h 48"/>
                  <a:gd name="T10" fmla="*/ 33 w 51"/>
                  <a:gd name="T11" fmla="*/ 42 h 48"/>
                  <a:gd name="T12" fmla="*/ 30 w 51"/>
                  <a:gd name="T13" fmla="*/ 47 h 48"/>
                  <a:gd name="T14" fmla="*/ 29 w 51"/>
                  <a:gd name="T15" fmla="*/ 47 h 48"/>
                  <a:gd name="T16" fmla="*/ 26 w 51"/>
                  <a:gd name="T17" fmla="*/ 35 h 48"/>
                  <a:gd name="T18" fmla="*/ 19 w 51"/>
                  <a:gd name="T19" fmla="*/ 23 h 48"/>
                  <a:gd name="T20" fmla="*/ 7 w 51"/>
                  <a:gd name="T21" fmla="*/ 15 h 48"/>
                  <a:gd name="T22" fmla="*/ 0 w 51"/>
                  <a:gd name="T23" fmla="*/ 17 h 48"/>
                  <a:gd name="T24" fmla="*/ 0 w 51"/>
                  <a:gd name="T25" fmla="*/ 16 h 48"/>
                  <a:gd name="T26" fmla="*/ 5 w 51"/>
                  <a:gd name="T27" fmla="*/ 9 h 48"/>
                  <a:gd name="T28" fmla="*/ 9 w 51"/>
                  <a:gd name="T29" fmla="*/ 1 h 48"/>
                  <a:gd name="T30" fmla="*/ 11 w 51"/>
                  <a:gd name="T31" fmla="*/ 1 h 48"/>
                  <a:gd name="T32" fmla="*/ 11 w 51"/>
                  <a:gd name="T33" fmla="*/ 7 h 48"/>
                  <a:gd name="T34" fmla="*/ 23 w 51"/>
                  <a:gd name="T35" fmla="*/ 15 h 48"/>
                  <a:gd name="T36" fmla="*/ 43 w 51"/>
                  <a:gd name="T37" fmla="*/ 16 h 48"/>
                  <a:gd name="T38" fmla="*/ 50 w 51"/>
                  <a:gd name="T39" fmla="*/ 13 h 48"/>
                  <a:gd name="T40" fmla="*/ 50 w 51"/>
                  <a:gd name="T41" fmla="*/ 14 h 48"/>
                  <a:gd name="T42" fmla="*/ 46 w 51"/>
                  <a:gd name="T43" fmla="*/ 21 h 48"/>
                  <a:gd name="T44" fmla="*/ 41 w 51"/>
                  <a:gd name="T45" fmla="*/ 29 h 48"/>
                  <a:gd name="T46" fmla="*/ 40 w 51"/>
                  <a:gd name="T47" fmla="*/ 30 h 48"/>
                  <a:gd name="T48" fmla="*/ 39 w 51"/>
                  <a:gd name="T49" fmla="*/ 25 h 48"/>
                  <a:gd name="T50" fmla="*/ 36 w 51"/>
                  <a:gd name="T51" fmla="*/ 24 h 48"/>
                  <a:gd name="T52" fmla="*/ 21 w 51"/>
                  <a:gd name="T53" fmla="*/ 2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48">
                    <a:moveTo>
                      <a:pt x="21" y="23"/>
                    </a:move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4"/>
                      <a:pt x="29" y="36"/>
                      <a:pt x="30" y="37"/>
                    </a:cubicBezTo>
                    <a:cubicBezTo>
                      <a:pt x="34" y="39"/>
                      <a:pt x="35" y="35"/>
                      <a:pt x="36" y="36"/>
                    </a:cubicBezTo>
                    <a:cubicBezTo>
                      <a:pt x="36" y="36"/>
                      <a:pt x="36" y="37"/>
                      <a:pt x="36" y="37"/>
                    </a:cubicBezTo>
                    <a:cubicBezTo>
                      <a:pt x="35" y="39"/>
                      <a:pt x="34" y="40"/>
                      <a:pt x="33" y="42"/>
                    </a:cubicBezTo>
                    <a:cubicBezTo>
                      <a:pt x="32" y="44"/>
                      <a:pt x="31" y="46"/>
                      <a:pt x="30" y="47"/>
                    </a:cubicBezTo>
                    <a:cubicBezTo>
                      <a:pt x="29" y="48"/>
                      <a:pt x="29" y="48"/>
                      <a:pt x="29" y="47"/>
                    </a:cubicBezTo>
                    <a:cubicBezTo>
                      <a:pt x="28" y="47"/>
                      <a:pt x="31" y="45"/>
                      <a:pt x="26" y="3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2"/>
                      <a:pt x="2" y="18"/>
                      <a:pt x="0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2" y="13"/>
                      <a:pt x="4" y="11"/>
                      <a:pt x="5" y="9"/>
                    </a:cubicBezTo>
                    <a:cubicBezTo>
                      <a:pt x="6" y="6"/>
                      <a:pt x="8" y="4"/>
                      <a:pt x="9" y="1"/>
                    </a:cubicBezTo>
                    <a:cubicBezTo>
                      <a:pt x="10" y="0"/>
                      <a:pt x="10" y="0"/>
                      <a:pt x="11" y="1"/>
                    </a:cubicBezTo>
                    <a:cubicBezTo>
                      <a:pt x="12" y="2"/>
                      <a:pt x="7" y="5"/>
                      <a:pt x="11" y="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9" y="16"/>
                      <a:pt x="49" y="12"/>
                      <a:pt x="50" y="13"/>
                    </a:cubicBezTo>
                    <a:cubicBezTo>
                      <a:pt x="51" y="13"/>
                      <a:pt x="51" y="14"/>
                      <a:pt x="50" y="14"/>
                    </a:cubicBezTo>
                    <a:cubicBezTo>
                      <a:pt x="49" y="17"/>
                      <a:pt x="47" y="19"/>
                      <a:pt x="46" y="21"/>
                    </a:cubicBezTo>
                    <a:cubicBezTo>
                      <a:pt x="44" y="24"/>
                      <a:pt x="43" y="26"/>
                      <a:pt x="41" y="29"/>
                    </a:cubicBezTo>
                    <a:cubicBezTo>
                      <a:pt x="41" y="30"/>
                      <a:pt x="40" y="30"/>
                      <a:pt x="40" y="30"/>
                    </a:cubicBezTo>
                    <a:cubicBezTo>
                      <a:pt x="39" y="29"/>
                      <a:pt x="42" y="26"/>
                      <a:pt x="39" y="25"/>
                    </a:cubicBezTo>
                    <a:cubicBezTo>
                      <a:pt x="38" y="24"/>
                      <a:pt x="37" y="24"/>
                      <a:pt x="36" y="24"/>
                    </a:cubicBez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6"/>
              <p:cNvSpPr/>
              <p:nvPr/>
            </p:nvSpPr>
            <p:spPr bwMode="auto">
              <a:xfrm>
                <a:off x="-2740025" y="3271838"/>
                <a:ext cx="188912" cy="161925"/>
              </a:xfrm>
              <a:custGeom>
                <a:avLst/>
                <a:gdLst>
                  <a:gd name="T0" fmla="*/ 35 w 50"/>
                  <a:gd name="T1" fmla="*/ 32 h 43"/>
                  <a:gd name="T2" fmla="*/ 34 w 50"/>
                  <a:gd name="T3" fmla="*/ 32 h 43"/>
                  <a:gd name="T4" fmla="*/ 36 w 50"/>
                  <a:gd name="T5" fmla="*/ 31 h 43"/>
                  <a:gd name="T6" fmla="*/ 41 w 50"/>
                  <a:gd name="T7" fmla="*/ 11 h 43"/>
                  <a:gd name="T8" fmla="*/ 29 w 50"/>
                  <a:gd name="T9" fmla="*/ 7 h 43"/>
                  <a:gd name="T10" fmla="*/ 25 w 50"/>
                  <a:gd name="T11" fmla="*/ 39 h 43"/>
                  <a:gd name="T12" fmla="*/ 7 w 50"/>
                  <a:gd name="T13" fmla="*/ 35 h 43"/>
                  <a:gd name="T14" fmla="*/ 3 w 50"/>
                  <a:gd name="T15" fmla="*/ 25 h 43"/>
                  <a:gd name="T16" fmla="*/ 0 w 50"/>
                  <a:gd name="T17" fmla="*/ 24 h 43"/>
                  <a:gd name="T18" fmla="*/ 1 w 50"/>
                  <a:gd name="T19" fmla="*/ 23 h 43"/>
                  <a:gd name="T20" fmla="*/ 10 w 50"/>
                  <a:gd name="T21" fmla="*/ 15 h 43"/>
                  <a:gd name="T22" fmla="*/ 11 w 50"/>
                  <a:gd name="T23" fmla="*/ 14 h 43"/>
                  <a:gd name="T24" fmla="*/ 12 w 50"/>
                  <a:gd name="T25" fmla="*/ 14 h 43"/>
                  <a:gd name="T26" fmla="*/ 10 w 50"/>
                  <a:gd name="T27" fmla="*/ 17 h 43"/>
                  <a:gd name="T28" fmla="*/ 8 w 50"/>
                  <a:gd name="T29" fmla="*/ 34 h 43"/>
                  <a:gd name="T30" fmla="*/ 18 w 50"/>
                  <a:gd name="T31" fmla="*/ 37 h 43"/>
                  <a:gd name="T32" fmla="*/ 22 w 50"/>
                  <a:gd name="T33" fmla="*/ 5 h 43"/>
                  <a:gd name="T34" fmla="*/ 42 w 50"/>
                  <a:gd name="T35" fmla="*/ 10 h 43"/>
                  <a:gd name="T36" fmla="*/ 46 w 50"/>
                  <a:gd name="T37" fmla="*/ 21 h 43"/>
                  <a:gd name="T38" fmla="*/ 50 w 50"/>
                  <a:gd name="T39" fmla="*/ 22 h 43"/>
                  <a:gd name="T40" fmla="*/ 50 w 50"/>
                  <a:gd name="T41" fmla="*/ 23 h 43"/>
                  <a:gd name="T42" fmla="*/ 35 w 50"/>
                  <a:gd name="T43" fmla="*/ 3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0" h="43">
                    <a:moveTo>
                      <a:pt x="35" y="32"/>
                    </a:moveTo>
                    <a:cubicBezTo>
                      <a:pt x="35" y="33"/>
                      <a:pt x="35" y="33"/>
                      <a:pt x="34" y="32"/>
                    </a:cubicBezTo>
                    <a:cubicBezTo>
                      <a:pt x="34" y="32"/>
                      <a:pt x="35" y="31"/>
                      <a:pt x="36" y="31"/>
                    </a:cubicBezTo>
                    <a:cubicBezTo>
                      <a:pt x="41" y="25"/>
                      <a:pt x="46" y="18"/>
                      <a:pt x="41" y="11"/>
                    </a:cubicBezTo>
                    <a:cubicBezTo>
                      <a:pt x="38" y="6"/>
                      <a:pt x="33" y="4"/>
                      <a:pt x="29" y="7"/>
                    </a:cubicBezTo>
                    <a:cubicBezTo>
                      <a:pt x="19" y="14"/>
                      <a:pt x="37" y="31"/>
                      <a:pt x="25" y="39"/>
                    </a:cubicBezTo>
                    <a:cubicBezTo>
                      <a:pt x="19" y="43"/>
                      <a:pt x="11" y="41"/>
                      <a:pt x="7" y="35"/>
                    </a:cubicBezTo>
                    <a:cubicBezTo>
                      <a:pt x="4" y="30"/>
                      <a:pt x="4" y="26"/>
                      <a:pt x="3" y="25"/>
                    </a:cubicBezTo>
                    <a:cubicBezTo>
                      <a:pt x="2" y="23"/>
                      <a:pt x="1" y="25"/>
                      <a:pt x="0" y="24"/>
                    </a:cubicBezTo>
                    <a:cubicBezTo>
                      <a:pt x="0" y="23"/>
                      <a:pt x="0" y="23"/>
                      <a:pt x="1" y="23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5"/>
                      <a:pt x="11" y="15"/>
                      <a:pt x="10" y="17"/>
                    </a:cubicBezTo>
                    <a:cubicBezTo>
                      <a:pt x="6" y="23"/>
                      <a:pt x="4" y="28"/>
                      <a:pt x="8" y="34"/>
                    </a:cubicBezTo>
                    <a:cubicBezTo>
                      <a:pt x="11" y="38"/>
                      <a:pt x="14" y="39"/>
                      <a:pt x="18" y="37"/>
                    </a:cubicBezTo>
                    <a:cubicBezTo>
                      <a:pt x="26" y="31"/>
                      <a:pt x="8" y="14"/>
                      <a:pt x="22" y="5"/>
                    </a:cubicBezTo>
                    <a:cubicBezTo>
                      <a:pt x="28" y="0"/>
                      <a:pt x="37" y="2"/>
                      <a:pt x="42" y="10"/>
                    </a:cubicBezTo>
                    <a:cubicBezTo>
                      <a:pt x="46" y="15"/>
                      <a:pt x="45" y="19"/>
                      <a:pt x="46" y="21"/>
                    </a:cubicBezTo>
                    <a:cubicBezTo>
                      <a:pt x="48" y="23"/>
                      <a:pt x="49" y="21"/>
                      <a:pt x="50" y="22"/>
                    </a:cubicBezTo>
                    <a:cubicBezTo>
                      <a:pt x="50" y="23"/>
                      <a:pt x="50" y="23"/>
                      <a:pt x="50" y="23"/>
                    </a:cubicBezTo>
                    <a:lnTo>
                      <a:pt x="3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7"/>
              <p:cNvSpPr/>
              <p:nvPr/>
            </p:nvSpPr>
            <p:spPr bwMode="auto">
              <a:xfrm>
                <a:off x="-2835275" y="3076575"/>
                <a:ext cx="200025" cy="206375"/>
              </a:xfrm>
              <a:custGeom>
                <a:avLst/>
                <a:gdLst>
                  <a:gd name="T0" fmla="*/ 17 w 53"/>
                  <a:gd name="T1" fmla="*/ 48 h 55"/>
                  <a:gd name="T2" fmla="*/ 14 w 53"/>
                  <a:gd name="T3" fmla="*/ 55 h 55"/>
                  <a:gd name="T4" fmla="*/ 13 w 53"/>
                  <a:gd name="T5" fmla="*/ 54 h 55"/>
                  <a:gd name="T6" fmla="*/ 11 w 53"/>
                  <a:gd name="T7" fmla="*/ 46 h 55"/>
                  <a:gd name="T8" fmla="*/ 8 w 53"/>
                  <a:gd name="T9" fmla="*/ 38 h 55"/>
                  <a:gd name="T10" fmla="*/ 8 w 53"/>
                  <a:gd name="T11" fmla="*/ 36 h 55"/>
                  <a:gd name="T12" fmla="*/ 14 w 53"/>
                  <a:gd name="T13" fmla="*/ 40 h 55"/>
                  <a:gd name="T14" fmla="*/ 27 w 53"/>
                  <a:gd name="T15" fmla="*/ 35 h 55"/>
                  <a:gd name="T16" fmla="*/ 22 w 53"/>
                  <a:gd name="T17" fmla="*/ 20 h 55"/>
                  <a:gd name="T18" fmla="*/ 9 w 53"/>
                  <a:gd name="T19" fmla="*/ 25 h 55"/>
                  <a:gd name="T20" fmla="*/ 7 w 53"/>
                  <a:gd name="T21" fmla="*/ 31 h 55"/>
                  <a:gd name="T22" fmla="*/ 5 w 53"/>
                  <a:gd name="T23" fmla="*/ 30 h 55"/>
                  <a:gd name="T24" fmla="*/ 3 w 53"/>
                  <a:gd name="T25" fmla="*/ 22 h 55"/>
                  <a:gd name="T26" fmla="*/ 0 w 53"/>
                  <a:gd name="T27" fmla="*/ 14 h 55"/>
                  <a:gd name="T28" fmla="*/ 0 w 53"/>
                  <a:gd name="T29" fmla="*/ 13 h 55"/>
                  <a:gd name="T30" fmla="*/ 6 w 53"/>
                  <a:gd name="T31" fmla="*/ 16 h 55"/>
                  <a:gd name="T32" fmla="*/ 36 w 53"/>
                  <a:gd name="T33" fmla="*/ 6 h 55"/>
                  <a:gd name="T34" fmla="*/ 38 w 53"/>
                  <a:gd name="T35" fmla="*/ 0 h 55"/>
                  <a:gd name="T36" fmla="*/ 39 w 53"/>
                  <a:gd name="T37" fmla="*/ 1 h 55"/>
                  <a:gd name="T38" fmla="*/ 42 w 53"/>
                  <a:gd name="T39" fmla="*/ 9 h 55"/>
                  <a:gd name="T40" fmla="*/ 45 w 53"/>
                  <a:gd name="T41" fmla="*/ 17 h 55"/>
                  <a:gd name="T42" fmla="*/ 44 w 53"/>
                  <a:gd name="T43" fmla="*/ 18 h 55"/>
                  <a:gd name="T44" fmla="*/ 39 w 53"/>
                  <a:gd name="T45" fmla="*/ 15 h 55"/>
                  <a:gd name="T46" fmla="*/ 24 w 53"/>
                  <a:gd name="T47" fmla="*/ 20 h 55"/>
                  <a:gd name="T48" fmla="*/ 29 w 53"/>
                  <a:gd name="T49" fmla="*/ 35 h 55"/>
                  <a:gd name="T50" fmla="*/ 44 w 53"/>
                  <a:gd name="T51" fmla="*/ 30 h 55"/>
                  <a:gd name="T52" fmla="*/ 46 w 53"/>
                  <a:gd name="T53" fmla="*/ 24 h 55"/>
                  <a:gd name="T54" fmla="*/ 47 w 53"/>
                  <a:gd name="T55" fmla="*/ 24 h 55"/>
                  <a:gd name="T56" fmla="*/ 50 w 53"/>
                  <a:gd name="T57" fmla="*/ 33 h 55"/>
                  <a:gd name="T58" fmla="*/ 53 w 53"/>
                  <a:gd name="T59" fmla="*/ 41 h 55"/>
                  <a:gd name="T60" fmla="*/ 52 w 53"/>
                  <a:gd name="T61" fmla="*/ 42 h 55"/>
                  <a:gd name="T62" fmla="*/ 47 w 53"/>
                  <a:gd name="T63" fmla="*/ 38 h 55"/>
                  <a:gd name="T64" fmla="*/ 17 w 53"/>
                  <a:gd name="T65" fmla="*/ 4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3" h="55">
                    <a:moveTo>
                      <a:pt x="17" y="48"/>
                    </a:moveTo>
                    <a:cubicBezTo>
                      <a:pt x="12" y="50"/>
                      <a:pt x="16" y="54"/>
                      <a:pt x="14" y="55"/>
                    </a:cubicBezTo>
                    <a:cubicBezTo>
                      <a:pt x="14" y="55"/>
                      <a:pt x="14" y="55"/>
                      <a:pt x="13" y="54"/>
                    </a:cubicBezTo>
                    <a:cubicBezTo>
                      <a:pt x="12" y="51"/>
                      <a:pt x="12" y="48"/>
                      <a:pt x="11" y="46"/>
                    </a:cubicBezTo>
                    <a:cubicBezTo>
                      <a:pt x="10" y="43"/>
                      <a:pt x="9" y="41"/>
                      <a:pt x="8" y="38"/>
                    </a:cubicBezTo>
                    <a:cubicBezTo>
                      <a:pt x="8" y="37"/>
                      <a:pt x="8" y="36"/>
                      <a:pt x="8" y="36"/>
                    </a:cubicBezTo>
                    <a:cubicBezTo>
                      <a:pt x="10" y="36"/>
                      <a:pt x="9" y="41"/>
                      <a:pt x="14" y="40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6"/>
                      <a:pt x="8" y="31"/>
                      <a:pt x="7" y="31"/>
                    </a:cubicBezTo>
                    <a:cubicBezTo>
                      <a:pt x="6" y="31"/>
                      <a:pt x="6" y="31"/>
                      <a:pt x="5" y="30"/>
                    </a:cubicBezTo>
                    <a:cubicBezTo>
                      <a:pt x="4" y="27"/>
                      <a:pt x="4" y="24"/>
                      <a:pt x="3" y="22"/>
                    </a:cubicBezTo>
                    <a:cubicBezTo>
                      <a:pt x="2" y="20"/>
                      <a:pt x="1" y="17"/>
                      <a:pt x="0" y="1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2"/>
                      <a:pt x="1" y="18"/>
                      <a:pt x="6" y="1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41" y="5"/>
                      <a:pt x="37" y="0"/>
                      <a:pt x="38" y="0"/>
                    </a:cubicBezTo>
                    <a:cubicBezTo>
                      <a:pt x="39" y="0"/>
                      <a:pt x="39" y="0"/>
                      <a:pt x="39" y="1"/>
                    </a:cubicBezTo>
                    <a:cubicBezTo>
                      <a:pt x="40" y="4"/>
                      <a:pt x="41" y="7"/>
                      <a:pt x="42" y="9"/>
                    </a:cubicBezTo>
                    <a:cubicBezTo>
                      <a:pt x="43" y="11"/>
                      <a:pt x="44" y="14"/>
                      <a:pt x="45" y="17"/>
                    </a:cubicBezTo>
                    <a:cubicBezTo>
                      <a:pt x="45" y="18"/>
                      <a:pt x="45" y="18"/>
                      <a:pt x="44" y="18"/>
                    </a:cubicBezTo>
                    <a:cubicBezTo>
                      <a:pt x="43" y="19"/>
                      <a:pt x="43" y="13"/>
                      <a:pt x="39" y="15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9" y="28"/>
                      <a:pt x="45" y="24"/>
                      <a:pt x="46" y="24"/>
                    </a:cubicBezTo>
                    <a:cubicBezTo>
                      <a:pt x="47" y="23"/>
                      <a:pt x="47" y="24"/>
                      <a:pt x="47" y="24"/>
                    </a:cubicBezTo>
                    <a:cubicBezTo>
                      <a:pt x="48" y="27"/>
                      <a:pt x="49" y="30"/>
                      <a:pt x="50" y="33"/>
                    </a:cubicBezTo>
                    <a:cubicBezTo>
                      <a:pt x="51" y="35"/>
                      <a:pt x="52" y="38"/>
                      <a:pt x="53" y="41"/>
                    </a:cubicBezTo>
                    <a:cubicBezTo>
                      <a:pt x="53" y="41"/>
                      <a:pt x="53" y="42"/>
                      <a:pt x="52" y="42"/>
                    </a:cubicBezTo>
                    <a:cubicBezTo>
                      <a:pt x="51" y="42"/>
                      <a:pt x="51" y="37"/>
                      <a:pt x="47" y="38"/>
                    </a:cubicBezTo>
                    <a:lnTo>
                      <a:pt x="17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8"/>
              <p:cNvSpPr/>
              <p:nvPr/>
            </p:nvSpPr>
            <p:spPr bwMode="auto">
              <a:xfrm>
                <a:off x="-2854325" y="2906713"/>
                <a:ext cx="163512" cy="146050"/>
              </a:xfrm>
              <a:custGeom>
                <a:avLst/>
                <a:gdLst>
                  <a:gd name="T0" fmla="*/ 6 w 43"/>
                  <a:gd name="T1" fmla="*/ 33 h 39"/>
                  <a:gd name="T2" fmla="*/ 2 w 43"/>
                  <a:gd name="T3" fmla="*/ 39 h 39"/>
                  <a:gd name="T4" fmla="*/ 1 w 43"/>
                  <a:gd name="T5" fmla="*/ 37 h 39"/>
                  <a:gd name="T6" fmla="*/ 1 w 43"/>
                  <a:gd name="T7" fmla="*/ 29 h 39"/>
                  <a:gd name="T8" fmla="*/ 0 w 43"/>
                  <a:gd name="T9" fmla="*/ 7 h 39"/>
                  <a:gd name="T10" fmla="*/ 11 w 43"/>
                  <a:gd name="T11" fmla="*/ 3 h 39"/>
                  <a:gd name="T12" fmla="*/ 13 w 43"/>
                  <a:gd name="T13" fmla="*/ 3 h 39"/>
                  <a:gd name="T14" fmla="*/ 13 w 43"/>
                  <a:gd name="T15" fmla="*/ 4 h 39"/>
                  <a:gd name="T16" fmla="*/ 9 w 43"/>
                  <a:gd name="T17" fmla="*/ 7 h 39"/>
                  <a:gd name="T18" fmla="*/ 2 w 43"/>
                  <a:gd name="T19" fmla="*/ 21 h 39"/>
                  <a:gd name="T20" fmla="*/ 2 w 43"/>
                  <a:gd name="T21" fmla="*/ 24 h 39"/>
                  <a:gd name="T22" fmla="*/ 20 w 43"/>
                  <a:gd name="T23" fmla="*/ 24 h 39"/>
                  <a:gd name="T24" fmla="*/ 20 w 43"/>
                  <a:gd name="T25" fmla="*/ 22 h 39"/>
                  <a:gd name="T26" fmla="*/ 12 w 43"/>
                  <a:gd name="T27" fmla="*/ 15 h 39"/>
                  <a:gd name="T28" fmla="*/ 10 w 43"/>
                  <a:gd name="T29" fmla="*/ 14 h 39"/>
                  <a:gd name="T30" fmla="*/ 11 w 43"/>
                  <a:gd name="T31" fmla="*/ 13 h 39"/>
                  <a:gd name="T32" fmla="*/ 30 w 43"/>
                  <a:gd name="T33" fmla="*/ 13 h 39"/>
                  <a:gd name="T34" fmla="*/ 31 w 43"/>
                  <a:gd name="T35" fmla="*/ 13 h 39"/>
                  <a:gd name="T36" fmla="*/ 29 w 43"/>
                  <a:gd name="T37" fmla="*/ 14 h 39"/>
                  <a:gd name="T38" fmla="*/ 21 w 43"/>
                  <a:gd name="T39" fmla="*/ 22 h 39"/>
                  <a:gd name="T40" fmla="*/ 21 w 43"/>
                  <a:gd name="T41" fmla="*/ 24 h 39"/>
                  <a:gd name="T42" fmla="*/ 37 w 43"/>
                  <a:gd name="T43" fmla="*/ 23 h 39"/>
                  <a:gd name="T44" fmla="*/ 41 w 43"/>
                  <a:gd name="T45" fmla="*/ 18 h 39"/>
                  <a:gd name="T46" fmla="*/ 27 w 43"/>
                  <a:gd name="T47" fmla="*/ 2 h 39"/>
                  <a:gd name="T48" fmla="*/ 25 w 43"/>
                  <a:gd name="T49" fmla="*/ 1 h 39"/>
                  <a:gd name="T50" fmla="*/ 26 w 43"/>
                  <a:gd name="T51" fmla="*/ 0 h 39"/>
                  <a:gd name="T52" fmla="*/ 28 w 43"/>
                  <a:gd name="T53" fmla="*/ 0 h 39"/>
                  <a:gd name="T54" fmla="*/ 41 w 43"/>
                  <a:gd name="T55" fmla="*/ 2 h 39"/>
                  <a:gd name="T56" fmla="*/ 42 w 43"/>
                  <a:gd name="T57" fmla="*/ 27 h 39"/>
                  <a:gd name="T58" fmla="*/ 43 w 43"/>
                  <a:gd name="T59" fmla="*/ 35 h 39"/>
                  <a:gd name="T60" fmla="*/ 42 w 43"/>
                  <a:gd name="T61" fmla="*/ 37 h 39"/>
                  <a:gd name="T62" fmla="*/ 38 w 43"/>
                  <a:gd name="T63" fmla="*/ 32 h 39"/>
                  <a:gd name="T64" fmla="*/ 6 w 43"/>
                  <a:gd name="T65" fmla="*/ 3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" h="39">
                    <a:moveTo>
                      <a:pt x="6" y="33"/>
                    </a:moveTo>
                    <a:cubicBezTo>
                      <a:pt x="1" y="33"/>
                      <a:pt x="4" y="39"/>
                      <a:pt x="2" y="39"/>
                    </a:cubicBezTo>
                    <a:cubicBezTo>
                      <a:pt x="2" y="39"/>
                      <a:pt x="1" y="38"/>
                      <a:pt x="1" y="37"/>
                    </a:cubicBezTo>
                    <a:cubicBezTo>
                      <a:pt x="1" y="34"/>
                      <a:pt x="1" y="31"/>
                      <a:pt x="1" y="29"/>
                    </a:cubicBezTo>
                    <a:cubicBezTo>
                      <a:pt x="1" y="21"/>
                      <a:pt x="0" y="14"/>
                      <a:pt x="0" y="7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4"/>
                    </a:cubicBezTo>
                    <a:cubicBezTo>
                      <a:pt x="14" y="4"/>
                      <a:pt x="12" y="4"/>
                      <a:pt x="9" y="7"/>
                    </a:cubicBezTo>
                    <a:cubicBezTo>
                      <a:pt x="4" y="10"/>
                      <a:pt x="2" y="14"/>
                      <a:pt x="2" y="2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9" y="18"/>
                      <a:pt x="16" y="15"/>
                      <a:pt x="12" y="15"/>
                    </a:cubicBezTo>
                    <a:cubicBezTo>
                      <a:pt x="11" y="15"/>
                      <a:pt x="10" y="15"/>
                      <a:pt x="10" y="14"/>
                    </a:cubicBezTo>
                    <a:cubicBezTo>
                      <a:pt x="10" y="14"/>
                      <a:pt x="10" y="13"/>
                      <a:pt x="11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1" y="14"/>
                      <a:pt x="30" y="14"/>
                      <a:pt x="29" y="14"/>
                    </a:cubicBezTo>
                    <a:cubicBezTo>
                      <a:pt x="24" y="15"/>
                      <a:pt x="21" y="18"/>
                      <a:pt x="21" y="22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9" y="23"/>
                      <a:pt x="41" y="21"/>
                      <a:pt x="41" y="18"/>
                    </a:cubicBezTo>
                    <a:cubicBezTo>
                      <a:pt x="40" y="8"/>
                      <a:pt x="33" y="3"/>
                      <a:pt x="27" y="2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8" y="0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10"/>
                      <a:pt x="42" y="19"/>
                      <a:pt x="42" y="27"/>
                    </a:cubicBezTo>
                    <a:cubicBezTo>
                      <a:pt x="43" y="29"/>
                      <a:pt x="43" y="32"/>
                      <a:pt x="43" y="35"/>
                    </a:cubicBezTo>
                    <a:cubicBezTo>
                      <a:pt x="43" y="36"/>
                      <a:pt x="43" y="37"/>
                      <a:pt x="42" y="37"/>
                    </a:cubicBezTo>
                    <a:cubicBezTo>
                      <a:pt x="41" y="37"/>
                      <a:pt x="43" y="31"/>
                      <a:pt x="38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9"/>
              <p:cNvSpPr/>
              <p:nvPr/>
            </p:nvSpPr>
            <p:spPr bwMode="auto">
              <a:xfrm>
                <a:off x="-2849563" y="2679700"/>
                <a:ext cx="188912" cy="200025"/>
              </a:xfrm>
              <a:custGeom>
                <a:avLst/>
                <a:gdLst>
                  <a:gd name="T0" fmla="*/ 33 w 50"/>
                  <a:gd name="T1" fmla="*/ 42 h 53"/>
                  <a:gd name="T2" fmla="*/ 41 w 50"/>
                  <a:gd name="T3" fmla="*/ 40 h 53"/>
                  <a:gd name="T4" fmla="*/ 43 w 50"/>
                  <a:gd name="T5" fmla="*/ 37 h 53"/>
                  <a:gd name="T6" fmla="*/ 43 w 50"/>
                  <a:gd name="T7" fmla="*/ 38 h 53"/>
                  <a:gd name="T8" fmla="*/ 42 w 50"/>
                  <a:gd name="T9" fmla="*/ 45 h 53"/>
                  <a:gd name="T10" fmla="*/ 40 w 50"/>
                  <a:gd name="T11" fmla="*/ 52 h 53"/>
                  <a:gd name="T12" fmla="*/ 40 w 50"/>
                  <a:gd name="T13" fmla="*/ 53 h 53"/>
                  <a:gd name="T14" fmla="*/ 39 w 50"/>
                  <a:gd name="T15" fmla="*/ 49 h 53"/>
                  <a:gd name="T16" fmla="*/ 32 w 50"/>
                  <a:gd name="T17" fmla="*/ 44 h 53"/>
                  <a:gd name="T18" fmla="*/ 6 w 50"/>
                  <a:gd name="T19" fmla="*/ 38 h 53"/>
                  <a:gd name="T20" fmla="*/ 1 w 50"/>
                  <a:gd name="T21" fmla="*/ 43 h 53"/>
                  <a:gd name="T22" fmla="*/ 0 w 50"/>
                  <a:gd name="T23" fmla="*/ 44 h 53"/>
                  <a:gd name="T24" fmla="*/ 0 w 50"/>
                  <a:gd name="T25" fmla="*/ 43 h 53"/>
                  <a:gd name="T26" fmla="*/ 1 w 50"/>
                  <a:gd name="T27" fmla="*/ 37 h 53"/>
                  <a:gd name="T28" fmla="*/ 3 w 50"/>
                  <a:gd name="T29" fmla="*/ 30 h 53"/>
                  <a:gd name="T30" fmla="*/ 34 w 50"/>
                  <a:gd name="T31" fmla="*/ 15 h 53"/>
                  <a:gd name="T32" fmla="*/ 34 w 50"/>
                  <a:gd name="T33" fmla="*/ 15 h 53"/>
                  <a:gd name="T34" fmla="*/ 17 w 50"/>
                  <a:gd name="T35" fmla="*/ 11 h 53"/>
                  <a:gd name="T36" fmla="*/ 8 w 50"/>
                  <a:gd name="T37" fmla="*/ 13 h 53"/>
                  <a:gd name="T38" fmla="*/ 6 w 50"/>
                  <a:gd name="T39" fmla="*/ 16 h 53"/>
                  <a:gd name="T40" fmla="*/ 6 w 50"/>
                  <a:gd name="T41" fmla="*/ 15 h 53"/>
                  <a:gd name="T42" fmla="*/ 8 w 50"/>
                  <a:gd name="T43" fmla="*/ 8 h 53"/>
                  <a:gd name="T44" fmla="*/ 9 w 50"/>
                  <a:gd name="T45" fmla="*/ 1 h 53"/>
                  <a:gd name="T46" fmla="*/ 10 w 50"/>
                  <a:gd name="T47" fmla="*/ 0 h 53"/>
                  <a:gd name="T48" fmla="*/ 10 w 50"/>
                  <a:gd name="T49" fmla="*/ 4 h 53"/>
                  <a:gd name="T50" fmla="*/ 17 w 50"/>
                  <a:gd name="T51" fmla="*/ 9 h 53"/>
                  <a:gd name="T52" fmla="*/ 48 w 50"/>
                  <a:gd name="T53" fmla="*/ 16 h 53"/>
                  <a:gd name="T54" fmla="*/ 49 w 50"/>
                  <a:gd name="T55" fmla="*/ 17 h 53"/>
                  <a:gd name="T56" fmla="*/ 48 w 50"/>
                  <a:gd name="T57" fmla="*/ 18 h 53"/>
                  <a:gd name="T58" fmla="*/ 9 w 50"/>
                  <a:gd name="T59" fmla="*/ 37 h 53"/>
                  <a:gd name="T60" fmla="*/ 9 w 50"/>
                  <a:gd name="T61" fmla="*/ 37 h 53"/>
                  <a:gd name="T62" fmla="*/ 33 w 50"/>
                  <a:gd name="T63" fmla="*/ 4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" h="53">
                    <a:moveTo>
                      <a:pt x="33" y="42"/>
                    </a:moveTo>
                    <a:cubicBezTo>
                      <a:pt x="37" y="44"/>
                      <a:pt x="40" y="42"/>
                      <a:pt x="41" y="40"/>
                    </a:cubicBezTo>
                    <a:cubicBezTo>
                      <a:pt x="42" y="39"/>
                      <a:pt x="42" y="37"/>
                      <a:pt x="43" y="37"/>
                    </a:cubicBezTo>
                    <a:cubicBezTo>
                      <a:pt x="43" y="38"/>
                      <a:pt x="44" y="38"/>
                      <a:pt x="43" y="38"/>
                    </a:cubicBezTo>
                    <a:cubicBezTo>
                      <a:pt x="43" y="40"/>
                      <a:pt x="42" y="43"/>
                      <a:pt x="42" y="45"/>
                    </a:cubicBezTo>
                    <a:cubicBezTo>
                      <a:pt x="41" y="48"/>
                      <a:pt x="41" y="50"/>
                      <a:pt x="40" y="52"/>
                    </a:cubicBezTo>
                    <a:cubicBezTo>
                      <a:pt x="40" y="53"/>
                      <a:pt x="40" y="53"/>
                      <a:pt x="40" y="53"/>
                    </a:cubicBezTo>
                    <a:cubicBezTo>
                      <a:pt x="39" y="52"/>
                      <a:pt x="39" y="51"/>
                      <a:pt x="39" y="49"/>
                    </a:cubicBezTo>
                    <a:cubicBezTo>
                      <a:pt x="39" y="47"/>
                      <a:pt x="37" y="45"/>
                      <a:pt x="32" y="44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3" y="40"/>
                      <a:pt x="2" y="41"/>
                      <a:pt x="1" y="43"/>
                    </a:cubicBezTo>
                    <a:cubicBezTo>
                      <a:pt x="1" y="44"/>
                      <a:pt x="1" y="44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ubicBezTo>
                      <a:pt x="0" y="41"/>
                      <a:pt x="1" y="39"/>
                      <a:pt x="1" y="37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2" y="10"/>
                      <a:pt x="9" y="11"/>
                      <a:pt x="8" y="13"/>
                    </a:cubicBezTo>
                    <a:cubicBezTo>
                      <a:pt x="7" y="14"/>
                      <a:pt x="7" y="16"/>
                      <a:pt x="6" y="16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6" y="13"/>
                      <a:pt x="7" y="10"/>
                      <a:pt x="8" y="8"/>
                    </a:cubicBezTo>
                    <a:cubicBezTo>
                      <a:pt x="8" y="6"/>
                      <a:pt x="8" y="3"/>
                      <a:pt x="9" y="1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1" y="1"/>
                      <a:pt x="10" y="2"/>
                      <a:pt x="10" y="4"/>
                    </a:cubicBezTo>
                    <a:cubicBezTo>
                      <a:pt x="11" y="6"/>
                      <a:pt x="12" y="8"/>
                      <a:pt x="17" y="9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9" y="16"/>
                      <a:pt x="50" y="17"/>
                      <a:pt x="49" y="17"/>
                    </a:cubicBezTo>
                    <a:cubicBezTo>
                      <a:pt x="49" y="18"/>
                      <a:pt x="49" y="18"/>
                      <a:pt x="48" y="18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lnTo>
                      <a:pt x="33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0"/>
              <p:cNvSpPr/>
              <p:nvPr/>
            </p:nvSpPr>
            <p:spPr bwMode="auto">
              <a:xfrm>
                <a:off x="-2794000" y="2536825"/>
                <a:ext cx="182562" cy="180975"/>
              </a:xfrm>
              <a:custGeom>
                <a:avLst/>
                <a:gdLst>
                  <a:gd name="T0" fmla="*/ 40 w 48"/>
                  <a:gd name="T1" fmla="*/ 33 h 48"/>
                  <a:gd name="T2" fmla="*/ 40 w 48"/>
                  <a:gd name="T3" fmla="*/ 18 h 48"/>
                  <a:gd name="T4" fmla="*/ 35 w 48"/>
                  <a:gd name="T5" fmla="*/ 11 h 48"/>
                  <a:gd name="T6" fmla="*/ 36 w 48"/>
                  <a:gd name="T7" fmla="*/ 11 h 48"/>
                  <a:gd name="T8" fmla="*/ 38 w 48"/>
                  <a:gd name="T9" fmla="*/ 12 h 48"/>
                  <a:gd name="T10" fmla="*/ 48 w 48"/>
                  <a:gd name="T11" fmla="*/ 20 h 48"/>
                  <a:gd name="T12" fmla="*/ 42 w 48"/>
                  <a:gd name="T13" fmla="*/ 33 h 48"/>
                  <a:gd name="T14" fmla="*/ 36 w 48"/>
                  <a:gd name="T15" fmla="*/ 47 h 48"/>
                  <a:gd name="T16" fmla="*/ 35 w 48"/>
                  <a:gd name="T17" fmla="*/ 47 h 48"/>
                  <a:gd name="T18" fmla="*/ 34 w 48"/>
                  <a:gd name="T19" fmla="*/ 46 h 48"/>
                  <a:gd name="T20" fmla="*/ 9 w 48"/>
                  <a:gd name="T21" fmla="*/ 9 h 48"/>
                  <a:gd name="T22" fmla="*/ 7 w 48"/>
                  <a:gd name="T23" fmla="*/ 13 h 48"/>
                  <a:gd name="T24" fmla="*/ 8 w 48"/>
                  <a:gd name="T25" fmla="*/ 29 h 48"/>
                  <a:gd name="T26" fmla="*/ 11 w 48"/>
                  <a:gd name="T27" fmla="*/ 33 h 48"/>
                  <a:gd name="T28" fmla="*/ 10 w 48"/>
                  <a:gd name="T29" fmla="*/ 34 h 48"/>
                  <a:gd name="T30" fmla="*/ 9 w 48"/>
                  <a:gd name="T31" fmla="*/ 33 h 48"/>
                  <a:gd name="T32" fmla="*/ 0 w 48"/>
                  <a:gd name="T33" fmla="*/ 25 h 48"/>
                  <a:gd name="T34" fmla="*/ 6 w 48"/>
                  <a:gd name="T35" fmla="*/ 13 h 48"/>
                  <a:gd name="T36" fmla="*/ 11 w 48"/>
                  <a:gd name="T37" fmla="*/ 0 h 48"/>
                  <a:gd name="T38" fmla="*/ 12 w 48"/>
                  <a:gd name="T39" fmla="*/ 0 h 48"/>
                  <a:gd name="T40" fmla="*/ 14 w 48"/>
                  <a:gd name="T41" fmla="*/ 1 h 48"/>
                  <a:gd name="T42" fmla="*/ 38 w 48"/>
                  <a:gd name="T43" fmla="*/ 38 h 48"/>
                  <a:gd name="T44" fmla="*/ 40 w 48"/>
                  <a:gd name="T45" fmla="*/ 3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48">
                    <a:moveTo>
                      <a:pt x="40" y="33"/>
                    </a:moveTo>
                    <a:cubicBezTo>
                      <a:pt x="43" y="27"/>
                      <a:pt x="42" y="21"/>
                      <a:pt x="40" y="18"/>
                    </a:cubicBezTo>
                    <a:cubicBezTo>
                      <a:pt x="38" y="13"/>
                      <a:pt x="34" y="12"/>
                      <a:pt x="35" y="11"/>
                    </a:cubicBezTo>
                    <a:cubicBezTo>
                      <a:pt x="35" y="11"/>
                      <a:pt x="35" y="11"/>
                      <a:pt x="36" y="11"/>
                    </a:cubicBezTo>
                    <a:cubicBezTo>
                      <a:pt x="36" y="11"/>
                      <a:pt x="37" y="11"/>
                      <a:pt x="38" y="12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6" y="24"/>
                      <a:pt x="44" y="29"/>
                      <a:pt x="42" y="33"/>
                    </a:cubicBezTo>
                    <a:cubicBezTo>
                      <a:pt x="40" y="38"/>
                      <a:pt x="38" y="42"/>
                      <a:pt x="36" y="47"/>
                    </a:cubicBezTo>
                    <a:cubicBezTo>
                      <a:pt x="35" y="47"/>
                      <a:pt x="35" y="48"/>
                      <a:pt x="35" y="47"/>
                    </a:cubicBezTo>
                    <a:cubicBezTo>
                      <a:pt x="34" y="47"/>
                      <a:pt x="34" y="47"/>
                      <a:pt x="34" y="46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4" y="19"/>
                      <a:pt x="5" y="24"/>
                      <a:pt x="8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10" y="33"/>
                      <a:pt x="10" y="33"/>
                      <a:pt x="9" y="3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" y="21"/>
                      <a:pt x="4" y="17"/>
                      <a:pt x="6" y="13"/>
                    </a:cubicBezTo>
                    <a:cubicBezTo>
                      <a:pt x="8" y="9"/>
                      <a:pt x="9" y="5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38" y="38"/>
                      <a:pt x="38" y="38"/>
                      <a:pt x="38" y="38"/>
                    </a:cubicBezTo>
                    <a:lnTo>
                      <a:pt x="4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1"/>
              <p:cNvSpPr/>
              <p:nvPr/>
            </p:nvSpPr>
            <p:spPr bwMode="auto">
              <a:xfrm>
                <a:off x="-2720975" y="2359025"/>
                <a:ext cx="222250" cy="227013"/>
              </a:xfrm>
              <a:custGeom>
                <a:avLst/>
                <a:gdLst>
                  <a:gd name="T0" fmla="*/ 7 w 59"/>
                  <a:gd name="T1" fmla="*/ 34 h 60"/>
                  <a:gd name="T2" fmla="*/ 0 w 59"/>
                  <a:gd name="T3" fmla="*/ 35 h 60"/>
                  <a:gd name="T4" fmla="*/ 0 w 59"/>
                  <a:gd name="T5" fmla="*/ 34 h 60"/>
                  <a:gd name="T6" fmla="*/ 6 w 59"/>
                  <a:gd name="T7" fmla="*/ 27 h 60"/>
                  <a:gd name="T8" fmla="*/ 11 w 59"/>
                  <a:gd name="T9" fmla="*/ 20 h 60"/>
                  <a:gd name="T10" fmla="*/ 12 w 59"/>
                  <a:gd name="T11" fmla="*/ 20 h 60"/>
                  <a:gd name="T12" fmla="*/ 12 w 59"/>
                  <a:gd name="T13" fmla="*/ 27 h 60"/>
                  <a:gd name="T14" fmla="*/ 23 w 59"/>
                  <a:gd name="T15" fmla="*/ 36 h 60"/>
                  <a:gd name="T16" fmla="*/ 33 w 59"/>
                  <a:gd name="T17" fmla="*/ 23 h 60"/>
                  <a:gd name="T18" fmla="*/ 22 w 59"/>
                  <a:gd name="T19" fmla="*/ 14 h 60"/>
                  <a:gd name="T20" fmla="*/ 16 w 59"/>
                  <a:gd name="T21" fmla="*/ 16 h 60"/>
                  <a:gd name="T22" fmla="*/ 16 w 59"/>
                  <a:gd name="T23" fmla="*/ 14 h 60"/>
                  <a:gd name="T24" fmla="*/ 21 w 59"/>
                  <a:gd name="T25" fmla="*/ 8 h 60"/>
                  <a:gd name="T26" fmla="*/ 26 w 59"/>
                  <a:gd name="T27" fmla="*/ 1 h 60"/>
                  <a:gd name="T28" fmla="*/ 28 w 59"/>
                  <a:gd name="T29" fmla="*/ 1 h 60"/>
                  <a:gd name="T30" fmla="*/ 28 w 59"/>
                  <a:gd name="T31" fmla="*/ 7 h 60"/>
                  <a:gd name="T32" fmla="*/ 52 w 59"/>
                  <a:gd name="T33" fmla="*/ 27 h 60"/>
                  <a:gd name="T34" fmla="*/ 59 w 59"/>
                  <a:gd name="T35" fmla="*/ 26 h 60"/>
                  <a:gd name="T36" fmla="*/ 59 w 59"/>
                  <a:gd name="T37" fmla="*/ 27 h 60"/>
                  <a:gd name="T38" fmla="*/ 53 w 59"/>
                  <a:gd name="T39" fmla="*/ 34 h 60"/>
                  <a:gd name="T40" fmla="*/ 48 w 59"/>
                  <a:gd name="T41" fmla="*/ 40 h 60"/>
                  <a:gd name="T42" fmla="*/ 47 w 59"/>
                  <a:gd name="T43" fmla="*/ 41 h 60"/>
                  <a:gd name="T44" fmla="*/ 47 w 59"/>
                  <a:gd name="T45" fmla="*/ 34 h 60"/>
                  <a:gd name="T46" fmla="*/ 34 w 59"/>
                  <a:gd name="T47" fmla="*/ 24 h 60"/>
                  <a:gd name="T48" fmla="*/ 24 w 59"/>
                  <a:gd name="T49" fmla="*/ 36 h 60"/>
                  <a:gd name="T50" fmla="*/ 37 w 59"/>
                  <a:gd name="T51" fmla="*/ 46 h 60"/>
                  <a:gd name="T52" fmla="*/ 43 w 59"/>
                  <a:gd name="T53" fmla="*/ 45 h 60"/>
                  <a:gd name="T54" fmla="*/ 43 w 59"/>
                  <a:gd name="T55" fmla="*/ 46 h 60"/>
                  <a:gd name="T56" fmla="*/ 38 w 59"/>
                  <a:gd name="T57" fmla="*/ 53 h 60"/>
                  <a:gd name="T58" fmla="*/ 33 w 59"/>
                  <a:gd name="T59" fmla="*/ 60 h 60"/>
                  <a:gd name="T60" fmla="*/ 31 w 59"/>
                  <a:gd name="T61" fmla="*/ 60 h 60"/>
                  <a:gd name="T62" fmla="*/ 31 w 59"/>
                  <a:gd name="T63" fmla="*/ 53 h 60"/>
                  <a:gd name="T64" fmla="*/ 7 w 59"/>
                  <a:gd name="T65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9" h="60">
                    <a:moveTo>
                      <a:pt x="7" y="34"/>
                    </a:moveTo>
                    <a:cubicBezTo>
                      <a:pt x="3" y="31"/>
                      <a:pt x="1" y="36"/>
                      <a:pt x="0" y="35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2" y="31"/>
                      <a:pt x="4" y="29"/>
                      <a:pt x="6" y="27"/>
                    </a:cubicBezTo>
                    <a:cubicBezTo>
                      <a:pt x="7" y="25"/>
                      <a:pt x="9" y="23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4" y="21"/>
                      <a:pt x="8" y="24"/>
                      <a:pt x="12" y="2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8" y="11"/>
                      <a:pt x="17" y="17"/>
                      <a:pt x="16" y="16"/>
                    </a:cubicBezTo>
                    <a:cubicBezTo>
                      <a:pt x="15" y="15"/>
                      <a:pt x="15" y="15"/>
                      <a:pt x="16" y="14"/>
                    </a:cubicBezTo>
                    <a:cubicBezTo>
                      <a:pt x="18" y="12"/>
                      <a:pt x="20" y="10"/>
                      <a:pt x="21" y="8"/>
                    </a:cubicBezTo>
                    <a:cubicBezTo>
                      <a:pt x="23" y="6"/>
                      <a:pt x="24" y="3"/>
                      <a:pt x="26" y="1"/>
                    </a:cubicBezTo>
                    <a:cubicBezTo>
                      <a:pt x="27" y="0"/>
                      <a:pt x="27" y="0"/>
                      <a:pt x="28" y="1"/>
                    </a:cubicBezTo>
                    <a:cubicBezTo>
                      <a:pt x="29" y="2"/>
                      <a:pt x="24" y="4"/>
                      <a:pt x="28" y="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6" y="30"/>
                      <a:pt x="58" y="25"/>
                      <a:pt x="59" y="26"/>
                    </a:cubicBezTo>
                    <a:cubicBezTo>
                      <a:pt x="59" y="26"/>
                      <a:pt x="59" y="26"/>
                      <a:pt x="59" y="27"/>
                    </a:cubicBezTo>
                    <a:cubicBezTo>
                      <a:pt x="57" y="30"/>
                      <a:pt x="55" y="32"/>
                      <a:pt x="53" y="34"/>
                    </a:cubicBezTo>
                    <a:cubicBezTo>
                      <a:pt x="52" y="36"/>
                      <a:pt x="50" y="38"/>
                      <a:pt x="48" y="40"/>
                    </a:cubicBezTo>
                    <a:cubicBezTo>
                      <a:pt x="48" y="41"/>
                      <a:pt x="47" y="41"/>
                      <a:pt x="47" y="41"/>
                    </a:cubicBezTo>
                    <a:cubicBezTo>
                      <a:pt x="46" y="40"/>
                      <a:pt x="51" y="37"/>
                      <a:pt x="47" y="3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41" y="50"/>
                      <a:pt x="42" y="44"/>
                      <a:pt x="43" y="45"/>
                    </a:cubicBezTo>
                    <a:cubicBezTo>
                      <a:pt x="44" y="45"/>
                      <a:pt x="44" y="46"/>
                      <a:pt x="43" y="46"/>
                    </a:cubicBezTo>
                    <a:cubicBezTo>
                      <a:pt x="41" y="49"/>
                      <a:pt x="39" y="51"/>
                      <a:pt x="38" y="53"/>
                    </a:cubicBezTo>
                    <a:cubicBezTo>
                      <a:pt x="36" y="55"/>
                      <a:pt x="35" y="57"/>
                      <a:pt x="33" y="60"/>
                    </a:cubicBezTo>
                    <a:cubicBezTo>
                      <a:pt x="32" y="60"/>
                      <a:pt x="32" y="60"/>
                      <a:pt x="31" y="60"/>
                    </a:cubicBezTo>
                    <a:cubicBezTo>
                      <a:pt x="30" y="59"/>
                      <a:pt x="35" y="57"/>
                      <a:pt x="31" y="53"/>
                    </a:cubicBezTo>
                    <a:lnTo>
                      <a:pt x="7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42"/>
              <p:cNvSpPr/>
              <p:nvPr/>
            </p:nvSpPr>
            <p:spPr bwMode="auto">
              <a:xfrm>
                <a:off x="-2563813" y="2243138"/>
                <a:ext cx="196850" cy="195263"/>
              </a:xfrm>
              <a:custGeom>
                <a:avLst/>
                <a:gdLst>
                  <a:gd name="T0" fmla="*/ 7 w 52"/>
                  <a:gd name="T1" fmla="*/ 19 h 52"/>
                  <a:gd name="T2" fmla="*/ 0 w 52"/>
                  <a:gd name="T3" fmla="*/ 19 h 52"/>
                  <a:gd name="T4" fmla="*/ 1 w 52"/>
                  <a:gd name="T5" fmla="*/ 17 h 52"/>
                  <a:gd name="T6" fmla="*/ 8 w 52"/>
                  <a:gd name="T7" fmla="*/ 12 h 52"/>
                  <a:gd name="T8" fmla="*/ 25 w 52"/>
                  <a:gd name="T9" fmla="*/ 0 h 52"/>
                  <a:gd name="T10" fmla="*/ 35 w 52"/>
                  <a:gd name="T11" fmla="*/ 7 h 52"/>
                  <a:gd name="T12" fmla="*/ 36 w 52"/>
                  <a:gd name="T13" fmla="*/ 8 h 52"/>
                  <a:gd name="T14" fmla="*/ 36 w 52"/>
                  <a:gd name="T15" fmla="*/ 9 h 52"/>
                  <a:gd name="T16" fmla="*/ 30 w 52"/>
                  <a:gd name="T17" fmla="*/ 7 h 52"/>
                  <a:gd name="T18" fmla="*/ 15 w 52"/>
                  <a:gd name="T19" fmla="*/ 9 h 52"/>
                  <a:gd name="T20" fmla="*/ 12 w 52"/>
                  <a:gd name="T21" fmla="*/ 11 h 52"/>
                  <a:gd name="T22" fmla="*/ 22 w 52"/>
                  <a:gd name="T23" fmla="*/ 25 h 52"/>
                  <a:gd name="T24" fmla="*/ 23 w 52"/>
                  <a:gd name="T25" fmla="*/ 24 h 52"/>
                  <a:gd name="T26" fmla="*/ 25 w 52"/>
                  <a:gd name="T27" fmla="*/ 14 h 52"/>
                  <a:gd name="T28" fmla="*/ 25 w 52"/>
                  <a:gd name="T29" fmla="*/ 12 h 52"/>
                  <a:gd name="T30" fmla="*/ 26 w 52"/>
                  <a:gd name="T31" fmla="*/ 12 h 52"/>
                  <a:gd name="T32" fmla="*/ 37 w 52"/>
                  <a:gd name="T33" fmla="*/ 28 h 52"/>
                  <a:gd name="T34" fmla="*/ 37 w 52"/>
                  <a:gd name="T35" fmla="*/ 29 h 52"/>
                  <a:gd name="T36" fmla="*/ 35 w 52"/>
                  <a:gd name="T37" fmla="*/ 28 h 52"/>
                  <a:gd name="T38" fmla="*/ 24 w 52"/>
                  <a:gd name="T39" fmla="*/ 26 h 52"/>
                  <a:gd name="T40" fmla="*/ 23 w 52"/>
                  <a:gd name="T41" fmla="*/ 26 h 52"/>
                  <a:gd name="T42" fmla="*/ 32 w 52"/>
                  <a:gd name="T43" fmla="*/ 39 h 52"/>
                  <a:gd name="T44" fmla="*/ 39 w 52"/>
                  <a:gd name="T45" fmla="*/ 40 h 52"/>
                  <a:gd name="T46" fmla="*/ 45 w 52"/>
                  <a:gd name="T47" fmla="*/ 20 h 52"/>
                  <a:gd name="T48" fmla="*/ 44 w 52"/>
                  <a:gd name="T49" fmla="*/ 18 h 52"/>
                  <a:gd name="T50" fmla="*/ 45 w 52"/>
                  <a:gd name="T51" fmla="*/ 18 h 52"/>
                  <a:gd name="T52" fmla="*/ 46 w 52"/>
                  <a:gd name="T53" fmla="*/ 19 h 52"/>
                  <a:gd name="T54" fmla="*/ 52 w 52"/>
                  <a:gd name="T55" fmla="*/ 32 h 52"/>
                  <a:gd name="T56" fmla="*/ 32 w 52"/>
                  <a:gd name="T57" fmla="*/ 46 h 52"/>
                  <a:gd name="T58" fmla="*/ 25 w 52"/>
                  <a:gd name="T59" fmla="*/ 51 h 52"/>
                  <a:gd name="T60" fmla="*/ 23 w 52"/>
                  <a:gd name="T61" fmla="*/ 51 h 52"/>
                  <a:gd name="T62" fmla="*/ 25 w 52"/>
                  <a:gd name="T63" fmla="*/ 45 h 52"/>
                  <a:gd name="T64" fmla="*/ 7 w 52"/>
                  <a:gd name="T65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" h="52">
                    <a:moveTo>
                      <a:pt x="7" y="19"/>
                    </a:moveTo>
                    <a:cubicBezTo>
                      <a:pt x="4" y="15"/>
                      <a:pt x="1" y="20"/>
                      <a:pt x="0" y="19"/>
                    </a:cubicBezTo>
                    <a:cubicBezTo>
                      <a:pt x="0" y="18"/>
                      <a:pt x="0" y="18"/>
                      <a:pt x="1" y="17"/>
                    </a:cubicBezTo>
                    <a:cubicBezTo>
                      <a:pt x="3" y="16"/>
                      <a:pt x="6" y="14"/>
                      <a:pt x="8" y="12"/>
                    </a:cubicBezTo>
                    <a:cubicBezTo>
                      <a:pt x="14" y="8"/>
                      <a:pt x="20" y="4"/>
                      <a:pt x="25" y="0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8"/>
                      <a:pt x="36" y="8"/>
                      <a:pt x="36" y="8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9"/>
                      <a:pt x="35" y="9"/>
                      <a:pt x="30" y="7"/>
                    </a:cubicBezTo>
                    <a:cubicBezTo>
                      <a:pt x="25" y="5"/>
                      <a:pt x="21" y="5"/>
                      <a:pt x="15" y="9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7" y="22"/>
                      <a:pt x="28" y="18"/>
                      <a:pt x="25" y="14"/>
                    </a:cubicBezTo>
                    <a:cubicBezTo>
                      <a:pt x="25" y="13"/>
                      <a:pt x="25" y="12"/>
                      <a:pt x="25" y="12"/>
                    </a:cubicBezTo>
                    <a:cubicBezTo>
                      <a:pt x="25" y="12"/>
                      <a:pt x="26" y="12"/>
                      <a:pt x="26" y="12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8"/>
                      <a:pt x="37" y="28"/>
                      <a:pt x="37" y="29"/>
                    </a:cubicBezTo>
                    <a:cubicBezTo>
                      <a:pt x="36" y="29"/>
                      <a:pt x="36" y="29"/>
                      <a:pt x="35" y="28"/>
                    </a:cubicBezTo>
                    <a:cubicBezTo>
                      <a:pt x="32" y="24"/>
                      <a:pt x="28" y="23"/>
                      <a:pt x="24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4" y="41"/>
                      <a:pt x="35" y="42"/>
                      <a:pt x="39" y="40"/>
                    </a:cubicBezTo>
                    <a:cubicBezTo>
                      <a:pt x="46" y="34"/>
                      <a:pt x="47" y="26"/>
                      <a:pt x="45" y="20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5" y="17"/>
                      <a:pt x="45" y="17"/>
                      <a:pt x="45" y="18"/>
                    </a:cubicBezTo>
                    <a:cubicBezTo>
                      <a:pt x="45" y="18"/>
                      <a:pt x="46" y="19"/>
                      <a:pt x="46" y="19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5" y="37"/>
                      <a:pt x="39" y="41"/>
                      <a:pt x="32" y="46"/>
                    </a:cubicBezTo>
                    <a:cubicBezTo>
                      <a:pt x="30" y="48"/>
                      <a:pt x="27" y="49"/>
                      <a:pt x="25" y="51"/>
                    </a:cubicBezTo>
                    <a:cubicBezTo>
                      <a:pt x="24" y="52"/>
                      <a:pt x="24" y="52"/>
                      <a:pt x="23" y="51"/>
                    </a:cubicBezTo>
                    <a:cubicBezTo>
                      <a:pt x="22" y="50"/>
                      <a:pt x="28" y="49"/>
                      <a:pt x="25" y="45"/>
                    </a:cubicBez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3"/>
              <p:cNvSpPr/>
              <p:nvPr/>
            </p:nvSpPr>
            <p:spPr bwMode="auto">
              <a:xfrm>
                <a:off x="-2397125" y="2141538"/>
                <a:ext cx="188912" cy="203200"/>
              </a:xfrm>
              <a:custGeom>
                <a:avLst/>
                <a:gdLst>
                  <a:gd name="T0" fmla="*/ 19 w 50"/>
                  <a:gd name="T1" fmla="*/ 42 h 54"/>
                  <a:gd name="T2" fmla="*/ 26 w 50"/>
                  <a:gd name="T3" fmla="*/ 48 h 54"/>
                  <a:gd name="T4" fmla="*/ 29 w 50"/>
                  <a:gd name="T5" fmla="*/ 48 h 54"/>
                  <a:gd name="T6" fmla="*/ 28 w 50"/>
                  <a:gd name="T7" fmla="*/ 49 h 54"/>
                  <a:gd name="T8" fmla="*/ 22 w 50"/>
                  <a:gd name="T9" fmla="*/ 51 h 54"/>
                  <a:gd name="T10" fmla="*/ 15 w 50"/>
                  <a:gd name="T11" fmla="*/ 54 h 54"/>
                  <a:gd name="T12" fmla="*/ 14 w 50"/>
                  <a:gd name="T13" fmla="*/ 54 h 54"/>
                  <a:gd name="T14" fmla="*/ 17 w 50"/>
                  <a:gd name="T15" fmla="*/ 51 h 54"/>
                  <a:gd name="T16" fmla="*/ 18 w 50"/>
                  <a:gd name="T17" fmla="*/ 43 h 54"/>
                  <a:gd name="T18" fmla="*/ 8 w 50"/>
                  <a:gd name="T19" fmla="*/ 18 h 54"/>
                  <a:gd name="T20" fmla="*/ 2 w 50"/>
                  <a:gd name="T21" fmla="*/ 16 h 54"/>
                  <a:gd name="T22" fmla="*/ 0 w 50"/>
                  <a:gd name="T23" fmla="*/ 16 h 54"/>
                  <a:gd name="T24" fmla="*/ 1 w 50"/>
                  <a:gd name="T25" fmla="*/ 15 h 54"/>
                  <a:gd name="T26" fmla="*/ 7 w 50"/>
                  <a:gd name="T27" fmla="*/ 13 h 54"/>
                  <a:gd name="T28" fmla="*/ 13 w 50"/>
                  <a:gd name="T29" fmla="*/ 10 h 54"/>
                  <a:gd name="T30" fmla="*/ 43 w 50"/>
                  <a:gd name="T31" fmla="*/ 28 h 54"/>
                  <a:gd name="T32" fmla="*/ 43 w 50"/>
                  <a:gd name="T33" fmla="*/ 28 h 54"/>
                  <a:gd name="T34" fmla="*/ 37 w 50"/>
                  <a:gd name="T35" fmla="*/ 11 h 54"/>
                  <a:gd name="T36" fmla="*/ 31 w 50"/>
                  <a:gd name="T37" fmla="*/ 6 h 54"/>
                  <a:gd name="T38" fmla="*/ 27 w 50"/>
                  <a:gd name="T39" fmla="*/ 6 h 54"/>
                  <a:gd name="T40" fmla="*/ 28 w 50"/>
                  <a:gd name="T41" fmla="*/ 5 h 54"/>
                  <a:gd name="T42" fmla="*/ 34 w 50"/>
                  <a:gd name="T43" fmla="*/ 2 h 54"/>
                  <a:gd name="T44" fmla="*/ 41 w 50"/>
                  <a:gd name="T45" fmla="*/ 0 h 54"/>
                  <a:gd name="T46" fmla="*/ 42 w 50"/>
                  <a:gd name="T47" fmla="*/ 0 h 54"/>
                  <a:gd name="T48" fmla="*/ 39 w 50"/>
                  <a:gd name="T49" fmla="*/ 2 h 54"/>
                  <a:gd name="T50" fmla="*/ 38 w 50"/>
                  <a:gd name="T51" fmla="*/ 11 h 54"/>
                  <a:gd name="T52" fmla="*/ 50 w 50"/>
                  <a:gd name="T53" fmla="*/ 40 h 54"/>
                  <a:gd name="T54" fmla="*/ 50 w 50"/>
                  <a:gd name="T55" fmla="*/ 42 h 54"/>
                  <a:gd name="T56" fmla="*/ 48 w 50"/>
                  <a:gd name="T57" fmla="*/ 42 h 54"/>
                  <a:gd name="T58" fmla="*/ 11 w 50"/>
                  <a:gd name="T59" fmla="*/ 19 h 54"/>
                  <a:gd name="T60" fmla="*/ 11 w 50"/>
                  <a:gd name="T61" fmla="*/ 19 h 54"/>
                  <a:gd name="T62" fmla="*/ 19 w 50"/>
                  <a:gd name="T63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0" h="54">
                    <a:moveTo>
                      <a:pt x="19" y="42"/>
                    </a:moveTo>
                    <a:cubicBezTo>
                      <a:pt x="21" y="47"/>
                      <a:pt x="24" y="48"/>
                      <a:pt x="26" y="48"/>
                    </a:cubicBezTo>
                    <a:cubicBezTo>
                      <a:pt x="27" y="48"/>
                      <a:pt x="29" y="47"/>
                      <a:pt x="29" y="48"/>
                    </a:cubicBezTo>
                    <a:cubicBezTo>
                      <a:pt x="29" y="48"/>
                      <a:pt x="29" y="49"/>
                      <a:pt x="28" y="49"/>
                    </a:cubicBezTo>
                    <a:cubicBezTo>
                      <a:pt x="26" y="50"/>
                      <a:pt x="24" y="50"/>
                      <a:pt x="22" y="51"/>
                    </a:cubicBezTo>
                    <a:cubicBezTo>
                      <a:pt x="20" y="52"/>
                      <a:pt x="17" y="53"/>
                      <a:pt x="15" y="54"/>
                    </a:cubicBezTo>
                    <a:cubicBezTo>
                      <a:pt x="15" y="54"/>
                      <a:pt x="15" y="54"/>
                      <a:pt x="14" y="54"/>
                    </a:cubicBezTo>
                    <a:cubicBezTo>
                      <a:pt x="14" y="53"/>
                      <a:pt x="16" y="53"/>
                      <a:pt x="17" y="51"/>
                    </a:cubicBezTo>
                    <a:cubicBezTo>
                      <a:pt x="18" y="50"/>
                      <a:pt x="20" y="47"/>
                      <a:pt x="18" y="43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6" y="16"/>
                      <a:pt x="4" y="16"/>
                      <a:pt x="2" y="16"/>
                    </a:cubicBezTo>
                    <a:cubicBezTo>
                      <a:pt x="1" y="16"/>
                      <a:pt x="0" y="17"/>
                      <a:pt x="0" y="16"/>
                    </a:cubicBezTo>
                    <a:cubicBezTo>
                      <a:pt x="0" y="15"/>
                      <a:pt x="0" y="15"/>
                      <a:pt x="1" y="15"/>
                    </a:cubicBezTo>
                    <a:cubicBezTo>
                      <a:pt x="3" y="14"/>
                      <a:pt x="5" y="14"/>
                      <a:pt x="7" y="13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5" y="7"/>
                      <a:pt x="33" y="6"/>
                      <a:pt x="31" y="6"/>
                    </a:cubicBezTo>
                    <a:cubicBezTo>
                      <a:pt x="29" y="6"/>
                      <a:pt x="28" y="7"/>
                      <a:pt x="27" y="6"/>
                    </a:cubicBezTo>
                    <a:cubicBezTo>
                      <a:pt x="27" y="5"/>
                      <a:pt x="27" y="5"/>
                      <a:pt x="28" y="5"/>
                    </a:cubicBezTo>
                    <a:cubicBezTo>
                      <a:pt x="30" y="4"/>
                      <a:pt x="32" y="3"/>
                      <a:pt x="34" y="2"/>
                    </a:cubicBezTo>
                    <a:cubicBezTo>
                      <a:pt x="37" y="2"/>
                      <a:pt x="39" y="1"/>
                      <a:pt x="41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39" y="2"/>
                    </a:cubicBezTo>
                    <a:cubicBezTo>
                      <a:pt x="38" y="4"/>
                      <a:pt x="37" y="6"/>
                      <a:pt x="38" y="11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1"/>
                      <a:pt x="50" y="42"/>
                      <a:pt x="50" y="42"/>
                    </a:cubicBezTo>
                    <a:cubicBezTo>
                      <a:pt x="49" y="43"/>
                      <a:pt x="49" y="42"/>
                      <a:pt x="48" y="42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Oval 44"/>
              <p:cNvSpPr>
                <a:spLocks noChangeArrowheads="1"/>
              </p:cNvSpPr>
              <p:nvPr/>
            </p:nvSpPr>
            <p:spPr bwMode="auto">
              <a:xfrm>
                <a:off x="-2460625" y="3556000"/>
                <a:ext cx="44450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Oval 45"/>
              <p:cNvSpPr>
                <a:spLocks noChangeArrowheads="1"/>
              </p:cNvSpPr>
              <p:nvPr/>
            </p:nvSpPr>
            <p:spPr bwMode="auto">
              <a:xfrm>
                <a:off x="-1638300" y="3556000"/>
                <a:ext cx="41275" cy="444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46"/>
              <p:cNvSpPr>
                <a:spLocks noEditPoints="1"/>
              </p:cNvSpPr>
              <p:nvPr/>
            </p:nvSpPr>
            <p:spPr bwMode="auto">
              <a:xfrm>
                <a:off x="-2955925" y="2012950"/>
                <a:ext cx="1855787" cy="1855788"/>
              </a:xfrm>
              <a:custGeom>
                <a:avLst/>
                <a:gdLst>
                  <a:gd name="T0" fmla="*/ 246 w 492"/>
                  <a:gd name="T1" fmla="*/ 492 h 492"/>
                  <a:gd name="T2" fmla="*/ 150 w 492"/>
                  <a:gd name="T3" fmla="*/ 473 h 492"/>
                  <a:gd name="T4" fmla="*/ 72 w 492"/>
                  <a:gd name="T5" fmla="*/ 420 h 492"/>
                  <a:gd name="T6" fmla="*/ 19 w 492"/>
                  <a:gd name="T7" fmla="*/ 342 h 492"/>
                  <a:gd name="T8" fmla="*/ 0 w 492"/>
                  <a:gd name="T9" fmla="*/ 246 h 492"/>
                  <a:gd name="T10" fmla="*/ 19 w 492"/>
                  <a:gd name="T11" fmla="*/ 150 h 492"/>
                  <a:gd name="T12" fmla="*/ 72 w 492"/>
                  <a:gd name="T13" fmla="*/ 72 h 492"/>
                  <a:gd name="T14" fmla="*/ 150 w 492"/>
                  <a:gd name="T15" fmla="*/ 20 h 492"/>
                  <a:gd name="T16" fmla="*/ 246 w 492"/>
                  <a:gd name="T17" fmla="*/ 0 h 492"/>
                  <a:gd name="T18" fmla="*/ 342 w 492"/>
                  <a:gd name="T19" fmla="*/ 20 h 492"/>
                  <a:gd name="T20" fmla="*/ 420 w 492"/>
                  <a:gd name="T21" fmla="*/ 72 h 492"/>
                  <a:gd name="T22" fmla="*/ 473 w 492"/>
                  <a:gd name="T23" fmla="*/ 150 h 492"/>
                  <a:gd name="T24" fmla="*/ 492 w 492"/>
                  <a:gd name="T25" fmla="*/ 246 h 492"/>
                  <a:gd name="T26" fmla="*/ 473 w 492"/>
                  <a:gd name="T27" fmla="*/ 342 h 492"/>
                  <a:gd name="T28" fmla="*/ 420 w 492"/>
                  <a:gd name="T29" fmla="*/ 420 h 492"/>
                  <a:gd name="T30" fmla="*/ 342 w 492"/>
                  <a:gd name="T31" fmla="*/ 473 h 492"/>
                  <a:gd name="T32" fmla="*/ 246 w 492"/>
                  <a:gd name="T33" fmla="*/ 492 h 492"/>
                  <a:gd name="T34" fmla="*/ 246 w 492"/>
                  <a:gd name="T35" fmla="*/ 12 h 492"/>
                  <a:gd name="T36" fmla="*/ 12 w 492"/>
                  <a:gd name="T37" fmla="*/ 246 h 492"/>
                  <a:gd name="T38" fmla="*/ 246 w 492"/>
                  <a:gd name="T39" fmla="*/ 481 h 492"/>
                  <a:gd name="T40" fmla="*/ 481 w 492"/>
                  <a:gd name="T41" fmla="*/ 246 h 492"/>
                  <a:gd name="T42" fmla="*/ 246 w 492"/>
                  <a:gd name="T43" fmla="*/ 1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92" h="492">
                    <a:moveTo>
                      <a:pt x="246" y="492"/>
                    </a:moveTo>
                    <a:cubicBezTo>
                      <a:pt x="213" y="492"/>
                      <a:pt x="181" y="486"/>
                      <a:pt x="150" y="473"/>
                    </a:cubicBezTo>
                    <a:cubicBezTo>
                      <a:pt x="121" y="460"/>
                      <a:pt x="95" y="443"/>
                      <a:pt x="72" y="420"/>
                    </a:cubicBezTo>
                    <a:cubicBezTo>
                      <a:pt x="50" y="398"/>
                      <a:pt x="32" y="371"/>
                      <a:pt x="19" y="342"/>
                    </a:cubicBezTo>
                    <a:cubicBezTo>
                      <a:pt x="7" y="312"/>
                      <a:pt x="0" y="279"/>
                      <a:pt x="0" y="246"/>
                    </a:cubicBezTo>
                    <a:cubicBezTo>
                      <a:pt x="0" y="213"/>
                      <a:pt x="7" y="181"/>
                      <a:pt x="19" y="150"/>
                    </a:cubicBezTo>
                    <a:cubicBezTo>
                      <a:pt x="32" y="121"/>
                      <a:pt x="50" y="95"/>
                      <a:pt x="72" y="72"/>
                    </a:cubicBezTo>
                    <a:cubicBezTo>
                      <a:pt x="95" y="50"/>
                      <a:pt x="121" y="32"/>
                      <a:pt x="150" y="20"/>
                    </a:cubicBezTo>
                    <a:cubicBezTo>
                      <a:pt x="181" y="7"/>
                      <a:pt x="213" y="0"/>
                      <a:pt x="246" y="0"/>
                    </a:cubicBezTo>
                    <a:cubicBezTo>
                      <a:pt x="279" y="0"/>
                      <a:pt x="311" y="7"/>
                      <a:pt x="342" y="20"/>
                    </a:cubicBezTo>
                    <a:cubicBezTo>
                      <a:pt x="371" y="32"/>
                      <a:pt x="397" y="50"/>
                      <a:pt x="420" y="72"/>
                    </a:cubicBezTo>
                    <a:cubicBezTo>
                      <a:pt x="443" y="95"/>
                      <a:pt x="460" y="121"/>
                      <a:pt x="473" y="150"/>
                    </a:cubicBezTo>
                    <a:cubicBezTo>
                      <a:pt x="486" y="181"/>
                      <a:pt x="492" y="213"/>
                      <a:pt x="492" y="246"/>
                    </a:cubicBezTo>
                    <a:cubicBezTo>
                      <a:pt x="492" y="279"/>
                      <a:pt x="486" y="312"/>
                      <a:pt x="473" y="342"/>
                    </a:cubicBezTo>
                    <a:cubicBezTo>
                      <a:pt x="460" y="371"/>
                      <a:pt x="443" y="398"/>
                      <a:pt x="420" y="420"/>
                    </a:cubicBezTo>
                    <a:cubicBezTo>
                      <a:pt x="397" y="443"/>
                      <a:pt x="371" y="460"/>
                      <a:pt x="342" y="473"/>
                    </a:cubicBezTo>
                    <a:cubicBezTo>
                      <a:pt x="311" y="486"/>
                      <a:pt x="279" y="492"/>
                      <a:pt x="246" y="492"/>
                    </a:cubicBezTo>
                    <a:close/>
                    <a:moveTo>
                      <a:pt x="246" y="12"/>
                    </a:moveTo>
                    <a:cubicBezTo>
                      <a:pt x="117" y="12"/>
                      <a:pt x="12" y="117"/>
                      <a:pt x="12" y="246"/>
                    </a:cubicBezTo>
                    <a:cubicBezTo>
                      <a:pt x="12" y="375"/>
                      <a:pt x="117" y="481"/>
                      <a:pt x="246" y="481"/>
                    </a:cubicBezTo>
                    <a:cubicBezTo>
                      <a:pt x="375" y="481"/>
                      <a:pt x="481" y="375"/>
                      <a:pt x="481" y="246"/>
                    </a:cubicBezTo>
                    <a:cubicBezTo>
                      <a:pt x="481" y="117"/>
                      <a:pt x="375" y="12"/>
                      <a:pt x="24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47"/>
              <p:cNvSpPr/>
              <p:nvPr/>
            </p:nvSpPr>
            <p:spPr bwMode="auto">
              <a:xfrm>
                <a:off x="-2339975" y="3570288"/>
                <a:ext cx="112712" cy="166688"/>
              </a:xfrm>
              <a:custGeom>
                <a:avLst/>
                <a:gdLst>
                  <a:gd name="T0" fmla="*/ 19 w 30"/>
                  <a:gd name="T1" fmla="*/ 36 h 44"/>
                  <a:gd name="T2" fmla="*/ 22 w 30"/>
                  <a:gd name="T3" fmla="*/ 41 h 44"/>
                  <a:gd name="T4" fmla="*/ 26 w 30"/>
                  <a:gd name="T5" fmla="*/ 44 h 44"/>
                  <a:gd name="T6" fmla="*/ 25 w 30"/>
                  <a:gd name="T7" fmla="*/ 44 h 44"/>
                  <a:gd name="T8" fmla="*/ 13 w 30"/>
                  <a:gd name="T9" fmla="*/ 40 h 44"/>
                  <a:gd name="T10" fmla="*/ 1 w 30"/>
                  <a:gd name="T11" fmla="*/ 36 h 44"/>
                  <a:gd name="T12" fmla="*/ 0 w 30"/>
                  <a:gd name="T13" fmla="*/ 35 h 44"/>
                  <a:gd name="T14" fmla="*/ 4 w 30"/>
                  <a:gd name="T15" fmla="*/ 36 h 44"/>
                  <a:gd name="T16" fmla="*/ 10 w 30"/>
                  <a:gd name="T17" fmla="*/ 33 h 44"/>
                  <a:gd name="T18" fmla="*/ 20 w 30"/>
                  <a:gd name="T19" fmla="*/ 6 h 44"/>
                  <a:gd name="T20" fmla="*/ 19 w 30"/>
                  <a:gd name="T21" fmla="*/ 4 h 44"/>
                  <a:gd name="T22" fmla="*/ 11 w 30"/>
                  <a:gd name="T23" fmla="*/ 2 h 44"/>
                  <a:gd name="T24" fmla="*/ 10 w 30"/>
                  <a:gd name="T25" fmla="*/ 1 h 44"/>
                  <a:gd name="T26" fmla="*/ 17 w 30"/>
                  <a:gd name="T27" fmla="*/ 2 h 44"/>
                  <a:gd name="T28" fmla="*/ 29 w 30"/>
                  <a:gd name="T29" fmla="*/ 1 h 44"/>
                  <a:gd name="T30" fmla="*/ 30 w 30"/>
                  <a:gd name="T31" fmla="*/ 3 h 44"/>
                  <a:gd name="T32" fmla="*/ 19 w 30"/>
                  <a:gd name="T33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44">
                    <a:moveTo>
                      <a:pt x="19" y="36"/>
                    </a:moveTo>
                    <a:cubicBezTo>
                      <a:pt x="18" y="38"/>
                      <a:pt x="19" y="40"/>
                      <a:pt x="22" y="41"/>
                    </a:cubicBezTo>
                    <a:cubicBezTo>
                      <a:pt x="25" y="43"/>
                      <a:pt x="26" y="43"/>
                      <a:pt x="26" y="44"/>
                    </a:cubicBezTo>
                    <a:cubicBezTo>
                      <a:pt x="26" y="44"/>
                      <a:pt x="25" y="44"/>
                      <a:pt x="25" y="44"/>
                    </a:cubicBezTo>
                    <a:cubicBezTo>
                      <a:pt x="21" y="43"/>
                      <a:pt x="17" y="41"/>
                      <a:pt x="13" y="40"/>
                    </a:cubicBezTo>
                    <a:cubicBezTo>
                      <a:pt x="9" y="39"/>
                      <a:pt x="5" y="38"/>
                      <a:pt x="1" y="36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1" y="34"/>
                      <a:pt x="1" y="35"/>
                      <a:pt x="4" y="36"/>
                    </a:cubicBezTo>
                    <a:cubicBezTo>
                      <a:pt x="8" y="36"/>
                      <a:pt x="10" y="36"/>
                      <a:pt x="10" y="33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19" y="4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2" y="1"/>
                      <a:pt x="17" y="2"/>
                    </a:cubicBezTo>
                    <a:cubicBezTo>
                      <a:pt x="25" y="3"/>
                      <a:pt x="28" y="1"/>
                      <a:pt x="29" y="1"/>
                    </a:cubicBezTo>
                    <a:cubicBezTo>
                      <a:pt x="30" y="2"/>
                      <a:pt x="30" y="2"/>
                      <a:pt x="30" y="3"/>
                    </a:cubicBez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48"/>
              <p:cNvSpPr>
                <a:spLocks noEditPoints="1"/>
              </p:cNvSpPr>
              <p:nvPr/>
            </p:nvSpPr>
            <p:spPr bwMode="auto">
              <a:xfrm>
                <a:off x="-2174875" y="3597275"/>
                <a:ext cx="125412" cy="157163"/>
              </a:xfrm>
              <a:custGeom>
                <a:avLst/>
                <a:gdLst>
                  <a:gd name="T0" fmla="*/ 17 w 33"/>
                  <a:gd name="T1" fmla="*/ 1 h 42"/>
                  <a:gd name="T2" fmla="*/ 32 w 33"/>
                  <a:gd name="T3" fmla="*/ 20 h 42"/>
                  <a:gd name="T4" fmla="*/ 4 w 33"/>
                  <a:gd name="T5" fmla="*/ 42 h 42"/>
                  <a:gd name="T6" fmla="*/ 4 w 33"/>
                  <a:gd name="T7" fmla="*/ 42 h 42"/>
                  <a:gd name="T8" fmla="*/ 22 w 33"/>
                  <a:gd name="T9" fmla="*/ 24 h 42"/>
                  <a:gd name="T10" fmla="*/ 13 w 33"/>
                  <a:gd name="T11" fmla="*/ 26 h 42"/>
                  <a:gd name="T12" fmla="*/ 0 w 33"/>
                  <a:gd name="T13" fmla="*/ 12 h 42"/>
                  <a:gd name="T14" fmla="*/ 17 w 33"/>
                  <a:gd name="T15" fmla="*/ 1 h 42"/>
                  <a:gd name="T16" fmla="*/ 15 w 33"/>
                  <a:gd name="T17" fmla="*/ 25 h 42"/>
                  <a:gd name="T18" fmla="*/ 22 w 33"/>
                  <a:gd name="T19" fmla="*/ 22 h 42"/>
                  <a:gd name="T20" fmla="*/ 23 w 33"/>
                  <a:gd name="T21" fmla="*/ 17 h 42"/>
                  <a:gd name="T22" fmla="*/ 17 w 33"/>
                  <a:gd name="T23" fmla="*/ 2 h 42"/>
                  <a:gd name="T24" fmla="*/ 9 w 33"/>
                  <a:gd name="T25" fmla="*/ 13 h 42"/>
                  <a:gd name="T26" fmla="*/ 15 w 33"/>
                  <a:gd name="T27" fmla="*/ 2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42">
                    <a:moveTo>
                      <a:pt x="17" y="1"/>
                    </a:moveTo>
                    <a:cubicBezTo>
                      <a:pt x="27" y="2"/>
                      <a:pt x="33" y="10"/>
                      <a:pt x="32" y="20"/>
                    </a:cubicBezTo>
                    <a:cubicBezTo>
                      <a:pt x="30" y="38"/>
                      <a:pt x="7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17" y="39"/>
                      <a:pt x="22" y="24"/>
                    </a:cubicBezTo>
                    <a:cubicBezTo>
                      <a:pt x="19" y="26"/>
                      <a:pt x="17" y="26"/>
                      <a:pt x="13" y="26"/>
                    </a:cubicBezTo>
                    <a:cubicBezTo>
                      <a:pt x="3" y="25"/>
                      <a:pt x="0" y="18"/>
                      <a:pt x="0" y="12"/>
                    </a:cubicBezTo>
                    <a:cubicBezTo>
                      <a:pt x="1" y="5"/>
                      <a:pt x="7" y="0"/>
                      <a:pt x="17" y="1"/>
                    </a:cubicBezTo>
                    <a:close/>
                    <a:moveTo>
                      <a:pt x="15" y="25"/>
                    </a:moveTo>
                    <a:cubicBezTo>
                      <a:pt x="18" y="25"/>
                      <a:pt x="21" y="23"/>
                      <a:pt x="22" y="22"/>
                    </a:cubicBezTo>
                    <a:cubicBezTo>
                      <a:pt x="23" y="22"/>
                      <a:pt x="23" y="19"/>
                      <a:pt x="23" y="17"/>
                    </a:cubicBezTo>
                    <a:cubicBezTo>
                      <a:pt x="25" y="6"/>
                      <a:pt x="21" y="2"/>
                      <a:pt x="17" y="2"/>
                    </a:cubicBezTo>
                    <a:cubicBezTo>
                      <a:pt x="14" y="2"/>
                      <a:pt x="10" y="3"/>
                      <a:pt x="9" y="13"/>
                    </a:cubicBezTo>
                    <a:cubicBezTo>
                      <a:pt x="8" y="21"/>
                      <a:pt x="11" y="24"/>
                      <a:pt x="1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49"/>
              <p:cNvSpPr>
                <a:spLocks noEditPoints="1"/>
              </p:cNvSpPr>
              <p:nvPr/>
            </p:nvSpPr>
            <p:spPr bwMode="auto">
              <a:xfrm>
                <a:off x="-2012950" y="3600450"/>
                <a:ext cx="120650" cy="161925"/>
              </a:xfrm>
              <a:custGeom>
                <a:avLst/>
                <a:gdLst>
                  <a:gd name="T0" fmla="*/ 6 w 32"/>
                  <a:gd name="T1" fmla="*/ 22 h 43"/>
                  <a:gd name="T2" fmla="*/ 1 w 32"/>
                  <a:gd name="T3" fmla="*/ 13 h 43"/>
                  <a:gd name="T4" fmla="*/ 14 w 32"/>
                  <a:gd name="T5" fmla="*/ 0 h 43"/>
                  <a:gd name="T6" fmla="*/ 27 w 32"/>
                  <a:gd name="T7" fmla="*/ 9 h 43"/>
                  <a:gd name="T8" fmla="*/ 23 w 32"/>
                  <a:gd name="T9" fmla="*/ 18 h 43"/>
                  <a:gd name="T10" fmla="*/ 32 w 32"/>
                  <a:gd name="T11" fmla="*/ 29 h 43"/>
                  <a:gd name="T12" fmla="*/ 16 w 32"/>
                  <a:gd name="T13" fmla="*/ 43 h 43"/>
                  <a:gd name="T14" fmla="*/ 1 w 32"/>
                  <a:gd name="T15" fmla="*/ 32 h 43"/>
                  <a:gd name="T16" fmla="*/ 6 w 32"/>
                  <a:gd name="T17" fmla="*/ 22 h 43"/>
                  <a:gd name="T18" fmla="*/ 16 w 32"/>
                  <a:gd name="T19" fmla="*/ 42 h 43"/>
                  <a:gd name="T20" fmla="*/ 24 w 32"/>
                  <a:gd name="T21" fmla="*/ 32 h 43"/>
                  <a:gd name="T22" fmla="*/ 16 w 32"/>
                  <a:gd name="T23" fmla="*/ 25 h 43"/>
                  <a:gd name="T24" fmla="*/ 8 w 32"/>
                  <a:gd name="T25" fmla="*/ 22 h 43"/>
                  <a:gd name="T26" fmla="*/ 5 w 32"/>
                  <a:gd name="T27" fmla="*/ 31 h 43"/>
                  <a:gd name="T28" fmla="*/ 16 w 32"/>
                  <a:gd name="T29" fmla="*/ 42 h 43"/>
                  <a:gd name="T30" fmla="*/ 15 w 32"/>
                  <a:gd name="T31" fmla="*/ 1 h 43"/>
                  <a:gd name="T32" fmla="*/ 8 w 32"/>
                  <a:gd name="T33" fmla="*/ 9 h 43"/>
                  <a:gd name="T34" fmla="*/ 22 w 32"/>
                  <a:gd name="T35" fmla="*/ 18 h 43"/>
                  <a:gd name="T36" fmla="*/ 24 w 32"/>
                  <a:gd name="T37" fmla="*/ 10 h 43"/>
                  <a:gd name="T38" fmla="*/ 15 w 32"/>
                  <a:gd name="T39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43">
                    <a:moveTo>
                      <a:pt x="6" y="22"/>
                    </a:moveTo>
                    <a:cubicBezTo>
                      <a:pt x="3" y="19"/>
                      <a:pt x="1" y="16"/>
                      <a:pt x="1" y="13"/>
                    </a:cubicBezTo>
                    <a:cubicBezTo>
                      <a:pt x="0" y="7"/>
                      <a:pt x="6" y="1"/>
                      <a:pt x="14" y="0"/>
                    </a:cubicBezTo>
                    <a:cubicBezTo>
                      <a:pt x="21" y="0"/>
                      <a:pt x="27" y="3"/>
                      <a:pt x="27" y="9"/>
                    </a:cubicBezTo>
                    <a:cubicBezTo>
                      <a:pt x="28" y="12"/>
                      <a:pt x="26" y="16"/>
                      <a:pt x="23" y="18"/>
                    </a:cubicBezTo>
                    <a:cubicBezTo>
                      <a:pt x="28" y="19"/>
                      <a:pt x="31" y="23"/>
                      <a:pt x="32" y="29"/>
                    </a:cubicBezTo>
                    <a:cubicBezTo>
                      <a:pt x="32" y="36"/>
                      <a:pt x="26" y="42"/>
                      <a:pt x="16" y="43"/>
                    </a:cubicBezTo>
                    <a:cubicBezTo>
                      <a:pt x="7" y="43"/>
                      <a:pt x="1" y="39"/>
                      <a:pt x="1" y="32"/>
                    </a:cubicBezTo>
                    <a:cubicBezTo>
                      <a:pt x="0" y="29"/>
                      <a:pt x="2" y="25"/>
                      <a:pt x="6" y="22"/>
                    </a:cubicBezTo>
                    <a:close/>
                    <a:moveTo>
                      <a:pt x="16" y="42"/>
                    </a:moveTo>
                    <a:cubicBezTo>
                      <a:pt x="22" y="41"/>
                      <a:pt x="25" y="37"/>
                      <a:pt x="24" y="32"/>
                    </a:cubicBezTo>
                    <a:cubicBezTo>
                      <a:pt x="24" y="29"/>
                      <a:pt x="22" y="26"/>
                      <a:pt x="16" y="25"/>
                    </a:cubicBezTo>
                    <a:cubicBezTo>
                      <a:pt x="9" y="23"/>
                      <a:pt x="9" y="22"/>
                      <a:pt x="8" y="22"/>
                    </a:cubicBezTo>
                    <a:cubicBezTo>
                      <a:pt x="7" y="23"/>
                      <a:pt x="4" y="26"/>
                      <a:pt x="5" y="31"/>
                    </a:cubicBezTo>
                    <a:cubicBezTo>
                      <a:pt x="5" y="38"/>
                      <a:pt x="9" y="42"/>
                      <a:pt x="16" y="42"/>
                    </a:cubicBezTo>
                    <a:close/>
                    <a:moveTo>
                      <a:pt x="15" y="1"/>
                    </a:moveTo>
                    <a:cubicBezTo>
                      <a:pt x="10" y="2"/>
                      <a:pt x="8" y="5"/>
                      <a:pt x="8" y="9"/>
                    </a:cubicBezTo>
                    <a:cubicBezTo>
                      <a:pt x="9" y="15"/>
                      <a:pt x="18" y="17"/>
                      <a:pt x="22" y="18"/>
                    </a:cubicBezTo>
                    <a:cubicBezTo>
                      <a:pt x="24" y="16"/>
                      <a:pt x="25" y="14"/>
                      <a:pt x="24" y="10"/>
                    </a:cubicBezTo>
                    <a:cubicBezTo>
                      <a:pt x="24" y="4"/>
                      <a:pt x="20" y="1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0"/>
              <p:cNvSpPr/>
              <p:nvPr/>
            </p:nvSpPr>
            <p:spPr bwMode="auto">
              <a:xfrm>
                <a:off x="-1862138" y="3570288"/>
                <a:ext cx="133350" cy="169863"/>
              </a:xfrm>
              <a:custGeom>
                <a:avLst/>
                <a:gdLst>
                  <a:gd name="T0" fmla="*/ 23 w 35"/>
                  <a:gd name="T1" fmla="*/ 15 h 45"/>
                  <a:gd name="T2" fmla="*/ 33 w 35"/>
                  <a:gd name="T3" fmla="*/ 23 h 45"/>
                  <a:gd name="T4" fmla="*/ 21 w 35"/>
                  <a:gd name="T5" fmla="*/ 42 h 45"/>
                  <a:gd name="T6" fmla="*/ 5 w 35"/>
                  <a:gd name="T7" fmla="*/ 38 h 45"/>
                  <a:gd name="T8" fmla="*/ 8 w 35"/>
                  <a:gd name="T9" fmla="*/ 33 h 45"/>
                  <a:gd name="T10" fmla="*/ 14 w 35"/>
                  <a:gd name="T11" fmla="*/ 37 h 45"/>
                  <a:gd name="T12" fmla="*/ 21 w 35"/>
                  <a:gd name="T13" fmla="*/ 41 h 45"/>
                  <a:gd name="T14" fmla="*/ 26 w 35"/>
                  <a:gd name="T15" fmla="*/ 29 h 45"/>
                  <a:gd name="T16" fmla="*/ 17 w 35"/>
                  <a:gd name="T17" fmla="*/ 22 h 45"/>
                  <a:gd name="T18" fmla="*/ 12 w 35"/>
                  <a:gd name="T19" fmla="*/ 22 h 45"/>
                  <a:gd name="T20" fmla="*/ 16 w 35"/>
                  <a:gd name="T21" fmla="*/ 19 h 45"/>
                  <a:gd name="T22" fmla="*/ 17 w 35"/>
                  <a:gd name="T23" fmla="*/ 11 h 45"/>
                  <a:gd name="T24" fmla="*/ 7 w 35"/>
                  <a:gd name="T25" fmla="*/ 7 h 45"/>
                  <a:gd name="T26" fmla="*/ 1 w 35"/>
                  <a:gd name="T27" fmla="*/ 14 h 45"/>
                  <a:gd name="T28" fmla="*/ 0 w 35"/>
                  <a:gd name="T29" fmla="*/ 13 h 45"/>
                  <a:gd name="T30" fmla="*/ 10 w 35"/>
                  <a:gd name="T31" fmla="*/ 1 h 45"/>
                  <a:gd name="T32" fmla="*/ 24 w 35"/>
                  <a:gd name="T33" fmla="*/ 7 h 45"/>
                  <a:gd name="T34" fmla="*/ 23 w 35"/>
                  <a:gd name="T35" fmla="*/ 1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45">
                    <a:moveTo>
                      <a:pt x="23" y="15"/>
                    </a:moveTo>
                    <a:cubicBezTo>
                      <a:pt x="28" y="16"/>
                      <a:pt x="31" y="19"/>
                      <a:pt x="33" y="23"/>
                    </a:cubicBezTo>
                    <a:cubicBezTo>
                      <a:pt x="35" y="31"/>
                      <a:pt x="30" y="40"/>
                      <a:pt x="21" y="42"/>
                    </a:cubicBezTo>
                    <a:cubicBezTo>
                      <a:pt x="13" y="45"/>
                      <a:pt x="6" y="43"/>
                      <a:pt x="5" y="38"/>
                    </a:cubicBezTo>
                    <a:cubicBezTo>
                      <a:pt x="4" y="36"/>
                      <a:pt x="5" y="34"/>
                      <a:pt x="8" y="33"/>
                    </a:cubicBezTo>
                    <a:cubicBezTo>
                      <a:pt x="11" y="32"/>
                      <a:pt x="12" y="33"/>
                      <a:pt x="14" y="37"/>
                    </a:cubicBezTo>
                    <a:cubicBezTo>
                      <a:pt x="15" y="41"/>
                      <a:pt x="18" y="42"/>
                      <a:pt x="21" y="41"/>
                    </a:cubicBezTo>
                    <a:cubicBezTo>
                      <a:pt x="25" y="40"/>
                      <a:pt x="28" y="35"/>
                      <a:pt x="26" y="29"/>
                    </a:cubicBezTo>
                    <a:cubicBezTo>
                      <a:pt x="24" y="24"/>
                      <a:pt x="20" y="22"/>
                      <a:pt x="17" y="22"/>
                    </a:cubicBezTo>
                    <a:cubicBezTo>
                      <a:pt x="14" y="21"/>
                      <a:pt x="12" y="23"/>
                      <a:pt x="12" y="22"/>
                    </a:cubicBezTo>
                    <a:cubicBezTo>
                      <a:pt x="11" y="21"/>
                      <a:pt x="14" y="21"/>
                      <a:pt x="16" y="19"/>
                    </a:cubicBezTo>
                    <a:cubicBezTo>
                      <a:pt x="18" y="17"/>
                      <a:pt x="18" y="14"/>
                      <a:pt x="17" y="11"/>
                    </a:cubicBezTo>
                    <a:cubicBezTo>
                      <a:pt x="16" y="7"/>
                      <a:pt x="12" y="5"/>
                      <a:pt x="7" y="7"/>
                    </a:cubicBezTo>
                    <a:cubicBezTo>
                      <a:pt x="1" y="9"/>
                      <a:pt x="2" y="13"/>
                      <a:pt x="1" y="14"/>
                    </a:cubicBezTo>
                    <a:cubicBezTo>
                      <a:pt x="1" y="14"/>
                      <a:pt x="0" y="14"/>
                      <a:pt x="0" y="13"/>
                    </a:cubicBezTo>
                    <a:cubicBezTo>
                      <a:pt x="0" y="12"/>
                      <a:pt x="2" y="4"/>
                      <a:pt x="10" y="1"/>
                    </a:cubicBezTo>
                    <a:cubicBezTo>
                      <a:pt x="15" y="0"/>
                      <a:pt x="22" y="1"/>
                      <a:pt x="24" y="7"/>
                    </a:cubicBezTo>
                    <a:cubicBezTo>
                      <a:pt x="25" y="10"/>
                      <a:pt x="24" y="12"/>
                      <a:pt x="2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1"/>
              <p:cNvSpPr/>
              <p:nvPr/>
            </p:nvSpPr>
            <p:spPr bwMode="auto">
              <a:xfrm>
                <a:off x="-2193925" y="3008313"/>
                <a:ext cx="30162" cy="11113"/>
              </a:xfrm>
              <a:custGeom>
                <a:avLst/>
                <a:gdLst>
                  <a:gd name="T0" fmla="*/ 2 w 8"/>
                  <a:gd name="T1" fmla="*/ 3 h 3"/>
                  <a:gd name="T2" fmla="*/ 4 w 8"/>
                  <a:gd name="T3" fmla="*/ 3 h 3"/>
                  <a:gd name="T4" fmla="*/ 7 w 8"/>
                  <a:gd name="T5" fmla="*/ 2 h 3"/>
                  <a:gd name="T6" fmla="*/ 8 w 8"/>
                  <a:gd name="T7" fmla="*/ 2 h 3"/>
                  <a:gd name="T8" fmla="*/ 4 w 8"/>
                  <a:gd name="T9" fmla="*/ 0 h 3"/>
                  <a:gd name="T10" fmla="*/ 0 w 8"/>
                  <a:gd name="T11" fmla="*/ 2 h 3"/>
                  <a:gd name="T12" fmla="*/ 2 w 8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3">
                    <a:moveTo>
                      <a:pt x="2" y="3"/>
                    </a:moveTo>
                    <a:cubicBezTo>
                      <a:pt x="2" y="3"/>
                      <a:pt x="3" y="3"/>
                      <a:pt x="4" y="3"/>
                    </a:cubicBezTo>
                    <a:cubicBezTo>
                      <a:pt x="5" y="3"/>
                      <a:pt x="6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2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2"/>
              <p:cNvSpPr/>
              <p:nvPr/>
            </p:nvSpPr>
            <p:spPr bwMode="auto">
              <a:xfrm>
                <a:off x="-2243138" y="3121025"/>
                <a:ext cx="114300" cy="19050"/>
              </a:xfrm>
              <a:custGeom>
                <a:avLst/>
                <a:gdLst>
                  <a:gd name="T0" fmla="*/ 30 w 30"/>
                  <a:gd name="T1" fmla="*/ 3 h 5"/>
                  <a:gd name="T2" fmla="*/ 22 w 30"/>
                  <a:gd name="T3" fmla="*/ 0 h 5"/>
                  <a:gd name="T4" fmla="*/ 3 w 30"/>
                  <a:gd name="T5" fmla="*/ 1 h 5"/>
                  <a:gd name="T6" fmla="*/ 1 w 30"/>
                  <a:gd name="T7" fmla="*/ 3 h 5"/>
                  <a:gd name="T8" fmla="*/ 13 w 30"/>
                  <a:gd name="T9" fmla="*/ 5 h 5"/>
                  <a:gd name="T10" fmla="*/ 18 w 30"/>
                  <a:gd name="T11" fmla="*/ 5 h 5"/>
                  <a:gd name="T12" fmla="*/ 30 w 30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">
                    <a:moveTo>
                      <a:pt x="30" y="3"/>
                    </a:moveTo>
                    <a:cubicBezTo>
                      <a:pt x="30" y="0"/>
                      <a:pt x="29" y="1"/>
                      <a:pt x="22" y="0"/>
                    </a:cubicBezTo>
                    <a:cubicBezTo>
                      <a:pt x="18" y="0"/>
                      <a:pt x="6" y="0"/>
                      <a:pt x="3" y="1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5"/>
                      <a:pt x="0" y="5"/>
                      <a:pt x="13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6" y="4"/>
                      <a:pt x="28" y="5"/>
                      <a:pt x="3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3"/>
              <p:cNvSpPr>
                <a:spLocks noEditPoints="1"/>
              </p:cNvSpPr>
              <p:nvPr/>
            </p:nvSpPr>
            <p:spPr bwMode="auto">
              <a:xfrm>
                <a:off x="-2589213" y="2378075"/>
                <a:ext cx="1123950" cy="1123950"/>
              </a:xfrm>
              <a:custGeom>
                <a:avLst/>
                <a:gdLst>
                  <a:gd name="T0" fmla="*/ 298 w 298"/>
                  <a:gd name="T1" fmla="*/ 91 h 298"/>
                  <a:gd name="T2" fmla="*/ 198 w 298"/>
                  <a:gd name="T3" fmla="*/ 3 h 298"/>
                  <a:gd name="T4" fmla="*/ 109 w 298"/>
                  <a:gd name="T5" fmla="*/ 9 h 298"/>
                  <a:gd name="T6" fmla="*/ 92 w 298"/>
                  <a:gd name="T7" fmla="*/ 0 h 298"/>
                  <a:gd name="T8" fmla="*/ 42 w 298"/>
                  <a:gd name="T9" fmla="*/ 93 h 298"/>
                  <a:gd name="T10" fmla="*/ 4 w 298"/>
                  <a:gd name="T11" fmla="*/ 140 h 298"/>
                  <a:gd name="T12" fmla="*/ 43 w 298"/>
                  <a:gd name="T13" fmla="*/ 145 h 298"/>
                  <a:gd name="T14" fmla="*/ 4 w 298"/>
                  <a:gd name="T15" fmla="*/ 192 h 298"/>
                  <a:gd name="T16" fmla="*/ 46 w 298"/>
                  <a:gd name="T17" fmla="*/ 189 h 298"/>
                  <a:gd name="T18" fmla="*/ 102 w 298"/>
                  <a:gd name="T19" fmla="*/ 262 h 298"/>
                  <a:gd name="T20" fmla="*/ 92 w 298"/>
                  <a:gd name="T21" fmla="*/ 298 h 298"/>
                  <a:gd name="T22" fmla="*/ 137 w 298"/>
                  <a:gd name="T23" fmla="*/ 262 h 298"/>
                  <a:gd name="T24" fmla="*/ 161 w 298"/>
                  <a:gd name="T25" fmla="*/ 258 h 298"/>
                  <a:gd name="T26" fmla="*/ 182 w 298"/>
                  <a:gd name="T27" fmla="*/ 258 h 298"/>
                  <a:gd name="T28" fmla="*/ 255 w 298"/>
                  <a:gd name="T29" fmla="*/ 205 h 298"/>
                  <a:gd name="T30" fmla="*/ 295 w 298"/>
                  <a:gd name="T31" fmla="*/ 213 h 298"/>
                  <a:gd name="T32" fmla="*/ 252 w 298"/>
                  <a:gd name="T33" fmla="*/ 145 h 298"/>
                  <a:gd name="T34" fmla="*/ 298 w 298"/>
                  <a:gd name="T35" fmla="*/ 192 h 298"/>
                  <a:gd name="T36" fmla="*/ 252 w 298"/>
                  <a:gd name="T37" fmla="*/ 89 h 298"/>
                  <a:gd name="T38" fmla="*/ 223 w 298"/>
                  <a:gd name="T39" fmla="*/ 96 h 298"/>
                  <a:gd name="T40" fmla="*/ 172 w 298"/>
                  <a:gd name="T41" fmla="*/ 77 h 298"/>
                  <a:gd name="T42" fmla="*/ 172 w 298"/>
                  <a:gd name="T43" fmla="*/ 77 h 298"/>
                  <a:gd name="T44" fmla="*/ 170 w 298"/>
                  <a:gd name="T45" fmla="*/ 113 h 298"/>
                  <a:gd name="T46" fmla="*/ 167 w 298"/>
                  <a:gd name="T47" fmla="*/ 116 h 298"/>
                  <a:gd name="T48" fmla="*/ 159 w 298"/>
                  <a:gd name="T49" fmla="*/ 75 h 298"/>
                  <a:gd name="T50" fmla="*/ 157 w 298"/>
                  <a:gd name="T51" fmla="*/ 128 h 298"/>
                  <a:gd name="T52" fmla="*/ 115 w 298"/>
                  <a:gd name="T53" fmla="*/ 226 h 298"/>
                  <a:gd name="T54" fmla="*/ 85 w 298"/>
                  <a:gd name="T55" fmla="*/ 218 h 298"/>
                  <a:gd name="T56" fmla="*/ 85 w 298"/>
                  <a:gd name="T57" fmla="*/ 201 h 298"/>
                  <a:gd name="T58" fmla="*/ 131 w 298"/>
                  <a:gd name="T59" fmla="*/ 212 h 298"/>
                  <a:gd name="T60" fmla="*/ 70 w 298"/>
                  <a:gd name="T61" fmla="*/ 204 h 298"/>
                  <a:gd name="T62" fmla="*/ 87 w 298"/>
                  <a:gd name="T63" fmla="*/ 166 h 298"/>
                  <a:gd name="T64" fmla="*/ 75 w 298"/>
                  <a:gd name="T65" fmla="*/ 181 h 298"/>
                  <a:gd name="T66" fmla="*/ 97 w 298"/>
                  <a:gd name="T67" fmla="*/ 160 h 298"/>
                  <a:gd name="T68" fmla="*/ 115 w 298"/>
                  <a:gd name="T69" fmla="*/ 164 h 298"/>
                  <a:gd name="T70" fmla="*/ 116 w 298"/>
                  <a:gd name="T71" fmla="*/ 180 h 298"/>
                  <a:gd name="T72" fmla="*/ 96 w 298"/>
                  <a:gd name="T73" fmla="*/ 170 h 298"/>
                  <a:gd name="T74" fmla="*/ 130 w 298"/>
                  <a:gd name="T75" fmla="*/ 176 h 298"/>
                  <a:gd name="T76" fmla="*/ 125 w 298"/>
                  <a:gd name="T77" fmla="*/ 161 h 298"/>
                  <a:gd name="T78" fmla="*/ 108 w 298"/>
                  <a:gd name="T79" fmla="*/ 122 h 298"/>
                  <a:gd name="T80" fmla="*/ 79 w 298"/>
                  <a:gd name="T81" fmla="*/ 98 h 298"/>
                  <a:gd name="T82" fmla="*/ 107 w 298"/>
                  <a:gd name="T83" fmla="*/ 71 h 298"/>
                  <a:gd name="T84" fmla="*/ 133 w 298"/>
                  <a:gd name="T85" fmla="*/ 92 h 298"/>
                  <a:gd name="T86" fmla="*/ 112 w 298"/>
                  <a:gd name="T87" fmla="*/ 46 h 298"/>
                  <a:gd name="T88" fmla="*/ 172 w 298"/>
                  <a:gd name="T89" fmla="*/ 212 h 298"/>
                  <a:gd name="T90" fmla="*/ 162 w 298"/>
                  <a:gd name="T91" fmla="*/ 212 h 298"/>
                  <a:gd name="T92" fmla="*/ 162 w 298"/>
                  <a:gd name="T93" fmla="*/ 191 h 298"/>
                  <a:gd name="T94" fmla="*/ 183 w 298"/>
                  <a:gd name="T95" fmla="*/ 169 h 298"/>
                  <a:gd name="T96" fmla="*/ 184 w 298"/>
                  <a:gd name="T97" fmla="*/ 213 h 298"/>
                  <a:gd name="T98" fmla="*/ 197 w 298"/>
                  <a:gd name="T99" fmla="*/ 159 h 298"/>
                  <a:gd name="T100" fmla="*/ 212 w 298"/>
                  <a:gd name="T101" fmla="*/ 231 h 298"/>
                  <a:gd name="T102" fmla="*/ 211 w 298"/>
                  <a:gd name="T103" fmla="*/ 157 h 298"/>
                  <a:gd name="T104" fmla="*/ 225 w 298"/>
                  <a:gd name="T105" fmla="*/ 221 h 298"/>
                  <a:gd name="T106" fmla="*/ 220 w 298"/>
                  <a:gd name="T107" fmla="*/ 156 h 298"/>
                  <a:gd name="T108" fmla="*/ 208 w 298"/>
                  <a:gd name="T109" fmla="*/ 144 h 298"/>
                  <a:gd name="T110" fmla="*/ 181 w 298"/>
                  <a:gd name="T111" fmla="*/ 147 h 298"/>
                  <a:gd name="T112" fmla="*/ 187 w 298"/>
                  <a:gd name="T113" fmla="*/ 102 h 298"/>
                  <a:gd name="T114" fmla="*/ 228 w 298"/>
                  <a:gd name="T115" fmla="*/ 102 h 298"/>
                  <a:gd name="T116" fmla="*/ 230 w 298"/>
                  <a:gd name="T117" fmla="*/ 14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8" h="298">
                    <a:moveTo>
                      <a:pt x="252" y="85"/>
                    </a:moveTo>
                    <a:cubicBezTo>
                      <a:pt x="252" y="88"/>
                      <a:pt x="253" y="91"/>
                      <a:pt x="256" y="93"/>
                    </a:cubicBezTo>
                    <a:cubicBezTo>
                      <a:pt x="256" y="93"/>
                      <a:pt x="256" y="93"/>
                      <a:pt x="256" y="93"/>
                    </a:cubicBezTo>
                    <a:cubicBezTo>
                      <a:pt x="294" y="132"/>
                      <a:pt x="294" y="132"/>
                      <a:pt x="294" y="132"/>
                    </a:cubicBezTo>
                    <a:cubicBezTo>
                      <a:pt x="294" y="132"/>
                      <a:pt x="294" y="132"/>
                      <a:pt x="294" y="132"/>
                    </a:cubicBezTo>
                    <a:cubicBezTo>
                      <a:pt x="296" y="134"/>
                      <a:pt x="298" y="137"/>
                      <a:pt x="298" y="140"/>
                    </a:cubicBezTo>
                    <a:cubicBezTo>
                      <a:pt x="298" y="91"/>
                      <a:pt x="298" y="91"/>
                      <a:pt x="298" y="91"/>
                    </a:cubicBezTo>
                    <a:cubicBezTo>
                      <a:pt x="298" y="89"/>
                      <a:pt x="296" y="86"/>
                      <a:pt x="295" y="84"/>
                    </a:cubicBezTo>
                    <a:cubicBezTo>
                      <a:pt x="214" y="3"/>
                      <a:pt x="214" y="3"/>
                      <a:pt x="214" y="3"/>
                    </a:cubicBezTo>
                    <a:cubicBezTo>
                      <a:pt x="212" y="2"/>
                      <a:pt x="209" y="0"/>
                      <a:pt x="207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199" y="0"/>
                      <a:pt x="198" y="1"/>
                      <a:pt x="198" y="3"/>
                    </a:cubicBezTo>
                    <a:cubicBezTo>
                      <a:pt x="198" y="42"/>
                      <a:pt x="198" y="42"/>
                      <a:pt x="198" y="42"/>
                    </a:cubicBezTo>
                    <a:cubicBezTo>
                      <a:pt x="198" y="44"/>
                      <a:pt x="196" y="46"/>
                      <a:pt x="193" y="46"/>
                    </a:cubicBezTo>
                    <a:cubicBezTo>
                      <a:pt x="189" y="46"/>
                      <a:pt x="189" y="46"/>
                      <a:pt x="189" y="46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9" y="4"/>
                      <a:pt x="185" y="0"/>
                      <a:pt x="181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3" y="0"/>
                      <a:pt x="109" y="4"/>
                      <a:pt x="109" y="9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5" y="46"/>
                      <a:pt x="105" y="46"/>
                      <a:pt x="105" y="46"/>
                    </a:cubicBezTo>
                    <a:cubicBezTo>
                      <a:pt x="102" y="46"/>
                      <a:pt x="100" y="44"/>
                      <a:pt x="100" y="42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100" y="1"/>
                      <a:pt x="99" y="0"/>
                      <a:pt x="9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9" y="0"/>
                      <a:pt x="86" y="2"/>
                      <a:pt x="85" y="3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2" y="86"/>
                      <a:pt x="0" y="89"/>
                      <a:pt x="0" y="9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37"/>
                      <a:pt x="2" y="134"/>
                      <a:pt x="4" y="132"/>
                    </a:cubicBezTo>
                    <a:cubicBezTo>
                      <a:pt x="4" y="132"/>
                      <a:pt x="4" y="132"/>
                      <a:pt x="4" y="132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45" y="91"/>
                      <a:pt x="46" y="88"/>
                      <a:pt x="46" y="85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93"/>
                      <a:pt x="46" y="93"/>
                      <a:pt x="46" y="93"/>
                    </a:cubicBezTo>
                    <a:cubicBezTo>
                      <a:pt x="46" y="96"/>
                      <a:pt x="45" y="99"/>
                      <a:pt x="43" y="101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2" y="142"/>
                      <a:pt x="0" y="145"/>
                      <a:pt x="0" y="148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189"/>
                      <a:pt x="2" y="186"/>
                      <a:pt x="4" y="184"/>
                    </a:cubicBezTo>
                    <a:cubicBezTo>
                      <a:pt x="4" y="184"/>
                      <a:pt x="4" y="184"/>
                      <a:pt x="4" y="184"/>
                    </a:cubicBezTo>
                    <a:cubicBezTo>
                      <a:pt x="42" y="145"/>
                      <a:pt x="42" y="145"/>
                      <a:pt x="42" y="145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5" y="143"/>
                      <a:pt x="46" y="140"/>
                      <a:pt x="46" y="137"/>
                    </a:cubicBezTo>
                    <a:cubicBezTo>
                      <a:pt x="46" y="141"/>
                      <a:pt x="46" y="141"/>
                      <a:pt x="46" y="141"/>
                    </a:cubicBezTo>
                    <a:cubicBezTo>
                      <a:pt x="46" y="145"/>
                      <a:pt x="46" y="145"/>
                      <a:pt x="46" y="145"/>
                    </a:cubicBezTo>
                    <a:cubicBezTo>
                      <a:pt x="46" y="148"/>
                      <a:pt x="45" y="151"/>
                      <a:pt x="43" y="153"/>
                    </a:cubicBezTo>
                    <a:cubicBezTo>
                      <a:pt x="43" y="153"/>
                      <a:pt x="43" y="153"/>
                      <a:pt x="43" y="153"/>
                    </a:cubicBezTo>
                    <a:cubicBezTo>
                      <a:pt x="4" y="192"/>
                      <a:pt x="4" y="192"/>
                      <a:pt x="4" y="192"/>
                    </a:cubicBez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4"/>
                      <a:pt x="0" y="197"/>
                      <a:pt x="0" y="200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09"/>
                      <a:pt x="2" y="212"/>
                      <a:pt x="3" y="213"/>
                    </a:cubicBezTo>
                    <a:cubicBezTo>
                      <a:pt x="15" y="225"/>
                      <a:pt x="15" y="225"/>
                      <a:pt x="15" y="225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5" y="195"/>
                      <a:pt x="46" y="192"/>
                      <a:pt x="46" y="189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7"/>
                      <a:pt x="46" y="197"/>
                      <a:pt x="46" y="197"/>
                    </a:cubicBezTo>
                    <a:cubicBezTo>
                      <a:pt x="46" y="200"/>
                      <a:pt x="45" y="203"/>
                      <a:pt x="43" y="205"/>
                    </a:cubicBezTo>
                    <a:cubicBezTo>
                      <a:pt x="43" y="205"/>
                      <a:pt x="43" y="205"/>
                      <a:pt x="43" y="205"/>
                    </a:cubicBezTo>
                    <a:cubicBezTo>
                      <a:pt x="19" y="229"/>
                      <a:pt x="19" y="229"/>
                      <a:pt x="19" y="229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102" y="262"/>
                      <a:pt x="102" y="262"/>
                      <a:pt x="102" y="262"/>
                    </a:cubicBezTo>
                    <a:cubicBezTo>
                      <a:pt x="103" y="259"/>
                      <a:pt x="106" y="258"/>
                      <a:pt x="109" y="258"/>
                    </a:cubicBezTo>
                    <a:cubicBezTo>
                      <a:pt x="112" y="258"/>
                      <a:pt x="112" y="258"/>
                      <a:pt x="112" y="258"/>
                    </a:cubicBezTo>
                    <a:cubicBezTo>
                      <a:pt x="116" y="258"/>
                      <a:pt x="116" y="258"/>
                      <a:pt x="116" y="258"/>
                    </a:cubicBezTo>
                    <a:cubicBezTo>
                      <a:pt x="113" y="258"/>
                      <a:pt x="110" y="260"/>
                      <a:pt x="108" y="262"/>
                    </a:cubicBezTo>
                    <a:cubicBezTo>
                      <a:pt x="108" y="262"/>
                      <a:pt x="108" y="262"/>
                      <a:pt x="108" y="262"/>
                    </a:cubicBezTo>
                    <a:cubicBezTo>
                      <a:pt x="89" y="297"/>
                      <a:pt x="89" y="297"/>
                      <a:pt x="89" y="297"/>
                    </a:cubicBezTo>
                    <a:cubicBezTo>
                      <a:pt x="90" y="297"/>
                      <a:pt x="91" y="298"/>
                      <a:pt x="92" y="298"/>
                    </a:cubicBezTo>
                    <a:cubicBezTo>
                      <a:pt x="125" y="298"/>
                      <a:pt x="125" y="298"/>
                      <a:pt x="125" y="298"/>
                    </a:cubicBezTo>
                    <a:cubicBezTo>
                      <a:pt x="131" y="262"/>
                      <a:pt x="131" y="262"/>
                      <a:pt x="131" y="262"/>
                    </a:cubicBezTo>
                    <a:cubicBezTo>
                      <a:pt x="132" y="260"/>
                      <a:pt x="134" y="258"/>
                      <a:pt x="137" y="258"/>
                    </a:cubicBezTo>
                    <a:cubicBezTo>
                      <a:pt x="137" y="258"/>
                      <a:pt x="137" y="258"/>
                      <a:pt x="137" y="258"/>
                    </a:cubicBezTo>
                    <a:cubicBezTo>
                      <a:pt x="138" y="258"/>
                      <a:pt x="138" y="258"/>
                      <a:pt x="138" y="258"/>
                    </a:cubicBezTo>
                    <a:cubicBezTo>
                      <a:pt x="143" y="258"/>
                      <a:pt x="143" y="258"/>
                      <a:pt x="143" y="258"/>
                    </a:cubicBezTo>
                    <a:cubicBezTo>
                      <a:pt x="140" y="258"/>
                      <a:pt x="138" y="260"/>
                      <a:pt x="137" y="262"/>
                    </a:cubicBezTo>
                    <a:cubicBezTo>
                      <a:pt x="131" y="298"/>
                      <a:pt x="131" y="298"/>
                      <a:pt x="131" y="298"/>
                    </a:cubicBezTo>
                    <a:cubicBezTo>
                      <a:pt x="167" y="298"/>
                      <a:pt x="167" y="298"/>
                      <a:pt x="167" y="298"/>
                    </a:cubicBezTo>
                    <a:cubicBezTo>
                      <a:pt x="161" y="262"/>
                      <a:pt x="161" y="262"/>
                      <a:pt x="161" y="262"/>
                    </a:cubicBezTo>
                    <a:cubicBezTo>
                      <a:pt x="160" y="260"/>
                      <a:pt x="158" y="258"/>
                      <a:pt x="155" y="258"/>
                    </a:cubicBezTo>
                    <a:cubicBezTo>
                      <a:pt x="160" y="258"/>
                      <a:pt x="160" y="258"/>
                      <a:pt x="160" y="258"/>
                    </a:cubicBezTo>
                    <a:cubicBezTo>
                      <a:pt x="161" y="258"/>
                      <a:pt x="161" y="258"/>
                      <a:pt x="161" y="258"/>
                    </a:cubicBezTo>
                    <a:cubicBezTo>
                      <a:pt x="161" y="258"/>
                      <a:pt x="161" y="258"/>
                      <a:pt x="161" y="258"/>
                    </a:cubicBezTo>
                    <a:cubicBezTo>
                      <a:pt x="164" y="258"/>
                      <a:pt x="166" y="260"/>
                      <a:pt x="167" y="262"/>
                    </a:cubicBezTo>
                    <a:cubicBezTo>
                      <a:pt x="173" y="298"/>
                      <a:pt x="173" y="298"/>
                      <a:pt x="173" y="298"/>
                    </a:cubicBezTo>
                    <a:cubicBezTo>
                      <a:pt x="207" y="298"/>
                      <a:pt x="207" y="298"/>
                      <a:pt x="207" y="298"/>
                    </a:cubicBezTo>
                    <a:cubicBezTo>
                      <a:pt x="207" y="298"/>
                      <a:pt x="208" y="297"/>
                      <a:pt x="209" y="297"/>
                    </a:cubicBezTo>
                    <a:cubicBezTo>
                      <a:pt x="190" y="262"/>
                      <a:pt x="190" y="262"/>
                      <a:pt x="190" y="262"/>
                    </a:cubicBezTo>
                    <a:cubicBezTo>
                      <a:pt x="190" y="262"/>
                      <a:pt x="190" y="262"/>
                      <a:pt x="190" y="262"/>
                    </a:cubicBezTo>
                    <a:cubicBezTo>
                      <a:pt x="188" y="260"/>
                      <a:pt x="185" y="258"/>
                      <a:pt x="182" y="258"/>
                    </a:cubicBezTo>
                    <a:cubicBezTo>
                      <a:pt x="186" y="258"/>
                      <a:pt x="186" y="258"/>
                      <a:pt x="186" y="258"/>
                    </a:cubicBezTo>
                    <a:cubicBezTo>
                      <a:pt x="189" y="258"/>
                      <a:pt x="189" y="258"/>
                      <a:pt x="189" y="258"/>
                    </a:cubicBezTo>
                    <a:cubicBezTo>
                      <a:pt x="192" y="258"/>
                      <a:pt x="195" y="259"/>
                      <a:pt x="197" y="262"/>
                    </a:cubicBezTo>
                    <a:cubicBezTo>
                      <a:pt x="214" y="294"/>
                      <a:pt x="214" y="294"/>
                      <a:pt x="214" y="294"/>
                    </a:cubicBezTo>
                    <a:cubicBezTo>
                      <a:pt x="279" y="229"/>
                      <a:pt x="279" y="229"/>
                      <a:pt x="279" y="229"/>
                    </a:cubicBezTo>
                    <a:cubicBezTo>
                      <a:pt x="255" y="205"/>
                      <a:pt x="255" y="205"/>
                      <a:pt x="255" y="205"/>
                    </a:cubicBezTo>
                    <a:cubicBezTo>
                      <a:pt x="255" y="205"/>
                      <a:pt x="255" y="205"/>
                      <a:pt x="255" y="205"/>
                    </a:cubicBezTo>
                    <a:cubicBezTo>
                      <a:pt x="253" y="203"/>
                      <a:pt x="252" y="200"/>
                      <a:pt x="252" y="197"/>
                    </a:cubicBezTo>
                    <a:cubicBezTo>
                      <a:pt x="252" y="193"/>
                      <a:pt x="252" y="193"/>
                      <a:pt x="252" y="193"/>
                    </a:cubicBezTo>
                    <a:cubicBezTo>
                      <a:pt x="252" y="189"/>
                      <a:pt x="252" y="189"/>
                      <a:pt x="252" y="189"/>
                    </a:cubicBezTo>
                    <a:cubicBezTo>
                      <a:pt x="252" y="192"/>
                      <a:pt x="253" y="195"/>
                      <a:pt x="256" y="197"/>
                    </a:cubicBezTo>
                    <a:cubicBezTo>
                      <a:pt x="256" y="197"/>
                      <a:pt x="256" y="197"/>
                      <a:pt x="256" y="197"/>
                    </a:cubicBezTo>
                    <a:cubicBezTo>
                      <a:pt x="284" y="225"/>
                      <a:pt x="284" y="225"/>
                      <a:pt x="284" y="225"/>
                    </a:cubicBezTo>
                    <a:cubicBezTo>
                      <a:pt x="295" y="213"/>
                      <a:pt x="295" y="213"/>
                      <a:pt x="295" y="213"/>
                    </a:cubicBezTo>
                    <a:cubicBezTo>
                      <a:pt x="296" y="212"/>
                      <a:pt x="298" y="209"/>
                      <a:pt x="298" y="206"/>
                    </a:cubicBezTo>
                    <a:cubicBezTo>
                      <a:pt x="298" y="200"/>
                      <a:pt x="298" y="200"/>
                      <a:pt x="298" y="200"/>
                    </a:cubicBezTo>
                    <a:cubicBezTo>
                      <a:pt x="298" y="197"/>
                      <a:pt x="296" y="194"/>
                      <a:pt x="294" y="192"/>
                    </a:cubicBezTo>
                    <a:cubicBezTo>
                      <a:pt x="294" y="192"/>
                      <a:pt x="294" y="192"/>
                      <a:pt x="294" y="192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cubicBezTo>
                      <a:pt x="253" y="151"/>
                      <a:pt x="252" y="148"/>
                      <a:pt x="252" y="145"/>
                    </a:cubicBezTo>
                    <a:cubicBezTo>
                      <a:pt x="252" y="141"/>
                      <a:pt x="252" y="141"/>
                      <a:pt x="252" y="141"/>
                    </a:cubicBezTo>
                    <a:cubicBezTo>
                      <a:pt x="252" y="137"/>
                      <a:pt x="252" y="137"/>
                      <a:pt x="252" y="137"/>
                    </a:cubicBezTo>
                    <a:cubicBezTo>
                      <a:pt x="252" y="140"/>
                      <a:pt x="253" y="143"/>
                      <a:pt x="256" y="145"/>
                    </a:cubicBezTo>
                    <a:cubicBezTo>
                      <a:pt x="256" y="145"/>
                      <a:pt x="256" y="145"/>
                      <a:pt x="256" y="145"/>
                    </a:cubicBezTo>
                    <a:cubicBezTo>
                      <a:pt x="294" y="184"/>
                      <a:pt x="294" y="184"/>
                      <a:pt x="294" y="184"/>
                    </a:cubicBezTo>
                    <a:cubicBezTo>
                      <a:pt x="294" y="184"/>
                      <a:pt x="294" y="184"/>
                      <a:pt x="294" y="184"/>
                    </a:cubicBezTo>
                    <a:cubicBezTo>
                      <a:pt x="296" y="186"/>
                      <a:pt x="298" y="189"/>
                      <a:pt x="298" y="192"/>
                    </a:cubicBezTo>
                    <a:cubicBezTo>
                      <a:pt x="298" y="148"/>
                      <a:pt x="298" y="148"/>
                      <a:pt x="298" y="148"/>
                    </a:cubicBezTo>
                    <a:cubicBezTo>
                      <a:pt x="298" y="145"/>
                      <a:pt x="296" y="142"/>
                      <a:pt x="294" y="140"/>
                    </a:cubicBezTo>
                    <a:cubicBezTo>
                      <a:pt x="294" y="140"/>
                      <a:pt x="294" y="140"/>
                      <a:pt x="294" y="140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3" y="99"/>
                      <a:pt x="252" y="96"/>
                      <a:pt x="252" y="93"/>
                    </a:cubicBezTo>
                    <a:cubicBezTo>
                      <a:pt x="252" y="89"/>
                      <a:pt x="252" y="89"/>
                      <a:pt x="252" y="89"/>
                    </a:cubicBezTo>
                    <a:lnTo>
                      <a:pt x="252" y="85"/>
                    </a:lnTo>
                    <a:close/>
                    <a:moveTo>
                      <a:pt x="181" y="87"/>
                    </a:moveTo>
                    <a:cubicBezTo>
                      <a:pt x="182" y="75"/>
                      <a:pt x="182" y="77"/>
                      <a:pt x="189" y="74"/>
                    </a:cubicBezTo>
                    <a:cubicBezTo>
                      <a:pt x="197" y="73"/>
                      <a:pt x="201" y="71"/>
                      <a:pt x="205" y="72"/>
                    </a:cubicBezTo>
                    <a:cubicBezTo>
                      <a:pt x="209" y="72"/>
                      <a:pt x="219" y="72"/>
                      <a:pt x="227" y="75"/>
                    </a:cubicBezTo>
                    <a:cubicBezTo>
                      <a:pt x="231" y="76"/>
                      <a:pt x="229" y="78"/>
                      <a:pt x="230" y="91"/>
                    </a:cubicBezTo>
                    <a:cubicBezTo>
                      <a:pt x="229" y="97"/>
                      <a:pt x="228" y="96"/>
                      <a:pt x="223" y="96"/>
                    </a:cubicBezTo>
                    <a:cubicBezTo>
                      <a:pt x="219" y="96"/>
                      <a:pt x="217" y="96"/>
                      <a:pt x="211" y="95"/>
                    </a:cubicBezTo>
                    <a:cubicBezTo>
                      <a:pt x="209" y="93"/>
                      <a:pt x="207" y="80"/>
                      <a:pt x="203" y="82"/>
                    </a:cubicBezTo>
                    <a:cubicBezTo>
                      <a:pt x="201" y="83"/>
                      <a:pt x="203" y="83"/>
                      <a:pt x="200" y="89"/>
                    </a:cubicBezTo>
                    <a:cubicBezTo>
                      <a:pt x="199" y="90"/>
                      <a:pt x="198" y="93"/>
                      <a:pt x="197" y="94"/>
                    </a:cubicBezTo>
                    <a:cubicBezTo>
                      <a:pt x="193" y="96"/>
                      <a:pt x="189" y="96"/>
                      <a:pt x="184" y="96"/>
                    </a:cubicBezTo>
                    <a:cubicBezTo>
                      <a:pt x="180" y="96"/>
                      <a:pt x="181" y="94"/>
                      <a:pt x="181" y="87"/>
                    </a:cubicBezTo>
                    <a:close/>
                    <a:moveTo>
                      <a:pt x="172" y="77"/>
                    </a:moveTo>
                    <a:cubicBezTo>
                      <a:pt x="173" y="75"/>
                      <a:pt x="172" y="74"/>
                      <a:pt x="174" y="74"/>
                    </a:cubicBezTo>
                    <a:cubicBezTo>
                      <a:pt x="178" y="74"/>
                      <a:pt x="178" y="75"/>
                      <a:pt x="178" y="77"/>
                    </a:cubicBezTo>
                    <a:cubicBezTo>
                      <a:pt x="178" y="79"/>
                      <a:pt x="178" y="85"/>
                      <a:pt x="178" y="90"/>
                    </a:cubicBezTo>
                    <a:cubicBezTo>
                      <a:pt x="178" y="93"/>
                      <a:pt x="178" y="99"/>
                      <a:pt x="175" y="100"/>
                    </a:cubicBezTo>
                    <a:cubicBezTo>
                      <a:pt x="173" y="100"/>
                      <a:pt x="171" y="100"/>
                      <a:pt x="171" y="97"/>
                    </a:cubicBezTo>
                    <a:cubicBezTo>
                      <a:pt x="171" y="96"/>
                      <a:pt x="172" y="93"/>
                      <a:pt x="173" y="91"/>
                    </a:cubicBezTo>
                    <a:cubicBezTo>
                      <a:pt x="173" y="88"/>
                      <a:pt x="173" y="80"/>
                      <a:pt x="172" y="77"/>
                    </a:cubicBezTo>
                    <a:close/>
                    <a:moveTo>
                      <a:pt x="174" y="108"/>
                    </a:moveTo>
                    <a:cubicBezTo>
                      <a:pt x="177" y="109"/>
                      <a:pt x="177" y="118"/>
                      <a:pt x="177" y="118"/>
                    </a:cubicBezTo>
                    <a:cubicBezTo>
                      <a:pt x="177" y="120"/>
                      <a:pt x="177" y="128"/>
                      <a:pt x="177" y="131"/>
                    </a:cubicBezTo>
                    <a:cubicBezTo>
                      <a:pt x="177" y="133"/>
                      <a:pt x="178" y="135"/>
                      <a:pt x="177" y="137"/>
                    </a:cubicBezTo>
                    <a:cubicBezTo>
                      <a:pt x="176" y="137"/>
                      <a:pt x="175" y="137"/>
                      <a:pt x="173" y="137"/>
                    </a:cubicBezTo>
                    <a:cubicBezTo>
                      <a:pt x="172" y="136"/>
                      <a:pt x="171" y="129"/>
                      <a:pt x="171" y="127"/>
                    </a:cubicBezTo>
                    <a:cubicBezTo>
                      <a:pt x="171" y="124"/>
                      <a:pt x="171" y="119"/>
                      <a:pt x="170" y="113"/>
                    </a:cubicBezTo>
                    <a:cubicBezTo>
                      <a:pt x="170" y="108"/>
                      <a:pt x="170" y="108"/>
                      <a:pt x="174" y="108"/>
                    </a:cubicBezTo>
                    <a:close/>
                    <a:moveTo>
                      <a:pt x="163" y="103"/>
                    </a:moveTo>
                    <a:cubicBezTo>
                      <a:pt x="163" y="99"/>
                      <a:pt x="164" y="85"/>
                      <a:pt x="164" y="81"/>
                    </a:cubicBezTo>
                    <a:cubicBezTo>
                      <a:pt x="164" y="79"/>
                      <a:pt x="163" y="76"/>
                      <a:pt x="164" y="73"/>
                    </a:cubicBezTo>
                    <a:cubicBezTo>
                      <a:pt x="164" y="72"/>
                      <a:pt x="166" y="72"/>
                      <a:pt x="168" y="72"/>
                    </a:cubicBezTo>
                    <a:cubicBezTo>
                      <a:pt x="171" y="71"/>
                      <a:pt x="170" y="82"/>
                      <a:pt x="170" y="82"/>
                    </a:cubicBezTo>
                    <a:cubicBezTo>
                      <a:pt x="170" y="92"/>
                      <a:pt x="167" y="111"/>
                      <a:pt x="167" y="116"/>
                    </a:cubicBezTo>
                    <a:cubicBezTo>
                      <a:pt x="166" y="124"/>
                      <a:pt x="170" y="146"/>
                      <a:pt x="168" y="148"/>
                    </a:cubicBezTo>
                    <a:cubicBezTo>
                      <a:pt x="167" y="149"/>
                      <a:pt x="164" y="149"/>
                      <a:pt x="164" y="148"/>
                    </a:cubicBezTo>
                    <a:cubicBezTo>
                      <a:pt x="162" y="142"/>
                      <a:pt x="162" y="133"/>
                      <a:pt x="161" y="125"/>
                    </a:cubicBezTo>
                    <a:cubicBezTo>
                      <a:pt x="161" y="116"/>
                      <a:pt x="162" y="107"/>
                      <a:pt x="163" y="103"/>
                    </a:cubicBezTo>
                    <a:close/>
                    <a:moveTo>
                      <a:pt x="154" y="90"/>
                    </a:moveTo>
                    <a:cubicBezTo>
                      <a:pt x="155" y="84"/>
                      <a:pt x="155" y="77"/>
                      <a:pt x="155" y="75"/>
                    </a:cubicBezTo>
                    <a:cubicBezTo>
                      <a:pt x="156" y="75"/>
                      <a:pt x="157" y="74"/>
                      <a:pt x="159" y="75"/>
                    </a:cubicBezTo>
                    <a:cubicBezTo>
                      <a:pt x="161" y="76"/>
                      <a:pt x="162" y="95"/>
                      <a:pt x="157" y="99"/>
                    </a:cubicBezTo>
                    <a:cubicBezTo>
                      <a:pt x="156" y="99"/>
                      <a:pt x="154" y="99"/>
                      <a:pt x="153" y="98"/>
                    </a:cubicBezTo>
                    <a:cubicBezTo>
                      <a:pt x="153" y="97"/>
                      <a:pt x="153" y="94"/>
                      <a:pt x="154" y="90"/>
                    </a:cubicBezTo>
                    <a:close/>
                    <a:moveTo>
                      <a:pt x="151" y="115"/>
                    </a:moveTo>
                    <a:cubicBezTo>
                      <a:pt x="151" y="108"/>
                      <a:pt x="152" y="106"/>
                      <a:pt x="154" y="104"/>
                    </a:cubicBezTo>
                    <a:cubicBezTo>
                      <a:pt x="155" y="103"/>
                      <a:pt x="158" y="105"/>
                      <a:pt x="158" y="105"/>
                    </a:cubicBezTo>
                    <a:cubicBezTo>
                      <a:pt x="159" y="108"/>
                      <a:pt x="158" y="122"/>
                      <a:pt x="157" y="128"/>
                    </a:cubicBezTo>
                    <a:cubicBezTo>
                      <a:pt x="157" y="134"/>
                      <a:pt x="159" y="140"/>
                      <a:pt x="157" y="141"/>
                    </a:cubicBezTo>
                    <a:cubicBezTo>
                      <a:pt x="154" y="142"/>
                      <a:pt x="152" y="141"/>
                      <a:pt x="152" y="139"/>
                    </a:cubicBezTo>
                    <a:cubicBezTo>
                      <a:pt x="151" y="132"/>
                      <a:pt x="151" y="115"/>
                      <a:pt x="151" y="115"/>
                    </a:cubicBezTo>
                    <a:close/>
                    <a:moveTo>
                      <a:pt x="145" y="210"/>
                    </a:moveTo>
                    <a:cubicBezTo>
                      <a:pt x="144" y="220"/>
                      <a:pt x="144" y="219"/>
                      <a:pt x="137" y="219"/>
                    </a:cubicBezTo>
                    <a:cubicBezTo>
                      <a:pt x="131" y="219"/>
                      <a:pt x="116" y="219"/>
                      <a:pt x="115" y="219"/>
                    </a:cubicBezTo>
                    <a:cubicBezTo>
                      <a:pt x="115" y="220"/>
                      <a:pt x="114" y="223"/>
                      <a:pt x="115" y="226"/>
                    </a:cubicBezTo>
                    <a:cubicBezTo>
                      <a:pt x="115" y="230"/>
                      <a:pt x="117" y="231"/>
                      <a:pt x="101" y="233"/>
                    </a:cubicBezTo>
                    <a:cubicBezTo>
                      <a:pt x="97" y="233"/>
                      <a:pt x="73" y="232"/>
                      <a:pt x="71" y="229"/>
                    </a:cubicBezTo>
                    <a:cubicBezTo>
                      <a:pt x="70" y="226"/>
                      <a:pt x="67" y="222"/>
                      <a:pt x="69" y="218"/>
                    </a:cubicBezTo>
                    <a:cubicBezTo>
                      <a:pt x="72" y="220"/>
                      <a:pt x="76" y="222"/>
                      <a:pt x="83" y="225"/>
                    </a:cubicBezTo>
                    <a:cubicBezTo>
                      <a:pt x="89" y="226"/>
                      <a:pt x="98" y="227"/>
                      <a:pt x="103" y="225"/>
                    </a:cubicBezTo>
                    <a:cubicBezTo>
                      <a:pt x="107" y="224"/>
                      <a:pt x="107" y="223"/>
                      <a:pt x="106" y="219"/>
                    </a:cubicBezTo>
                    <a:cubicBezTo>
                      <a:pt x="95" y="219"/>
                      <a:pt x="89" y="218"/>
                      <a:pt x="85" y="218"/>
                    </a:cubicBezTo>
                    <a:cubicBezTo>
                      <a:pt x="79" y="217"/>
                      <a:pt x="79" y="217"/>
                      <a:pt x="79" y="214"/>
                    </a:cubicBezTo>
                    <a:cubicBezTo>
                      <a:pt x="80" y="212"/>
                      <a:pt x="80" y="211"/>
                      <a:pt x="84" y="211"/>
                    </a:cubicBezTo>
                    <a:cubicBezTo>
                      <a:pt x="87" y="212"/>
                      <a:pt x="91" y="212"/>
                      <a:pt x="98" y="212"/>
                    </a:cubicBezTo>
                    <a:cubicBezTo>
                      <a:pt x="103" y="212"/>
                      <a:pt x="106" y="212"/>
                      <a:pt x="106" y="212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06" y="207"/>
                      <a:pt x="98" y="207"/>
                      <a:pt x="94" y="207"/>
                    </a:cubicBezTo>
                    <a:cubicBezTo>
                      <a:pt x="84" y="207"/>
                      <a:pt x="86" y="205"/>
                      <a:pt x="85" y="201"/>
                    </a:cubicBezTo>
                    <a:cubicBezTo>
                      <a:pt x="86" y="192"/>
                      <a:pt x="86" y="193"/>
                      <a:pt x="94" y="193"/>
                    </a:cubicBezTo>
                    <a:cubicBezTo>
                      <a:pt x="100" y="193"/>
                      <a:pt x="119" y="192"/>
                      <a:pt x="123" y="193"/>
                    </a:cubicBezTo>
                    <a:cubicBezTo>
                      <a:pt x="131" y="193"/>
                      <a:pt x="130" y="194"/>
                      <a:pt x="130" y="200"/>
                    </a:cubicBezTo>
                    <a:cubicBezTo>
                      <a:pt x="129" y="204"/>
                      <a:pt x="130" y="206"/>
                      <a:pt x="123" y="207"/>
                    </a:cubicBezTo>
                    <a:cubicBezTo>
                      <a:pt x="122" y="207"/>
                      <a:pt x="115" y="207"/>
                      <a:pt x="115" y="207"/>
                    </a:cubicBezTo>
                    <a:cubicBezTo>
                      <a:pt x="115" y="212"/>
                      <a:pt x="115" y="212"/>
                      <a:pt x="115" y="212"/>
                    </a:cubicBezTo>
                    <a:cubicBezTo>
                      <a:pt x="131" y="212"/>
                      <a:pt x="131" y="212"/>
                      <a:pt x="131" y="212"/>
                    </a:cubicBezTo>
                    <a:cubicBezTo>
                      <a:pt x="131" y="212"/>
                      <a:pt x="137" y="212"/>
                      <a:pt x="137" y="207"/>
                    </a:cubicBezTo>
                    <a:cubicBezTo>
                      <a:pt x="137" y="202"/>
                      <a:pt x="138" y="195"/>
                      <a:pt x="138" y="195"/>
                    </a:cubicBezTo>
                    <a:cubicBezTo>
                      <a:pt x="138" y="195"/>
                      <a:pt x="138" y="190"/>
                      <a:pt x="133" y="190"/>
                    </a:cubicBezTo>
                    <a:cubicBezTo>
                      <a:pt x="128" y="190"/>
                      <a:pt x="100" y="189"/>
                      <a:pt x="88" y="189"/>
                    </a:cubicBezTo>
                    <a:cubicBezTo>
                      <a:pt x="80" y="189"/>
                      <a:pt x="79" y="191"/>
                      <a:pt x="79" y="194"/>
                    </a:cubicBezTo>
                    <a:cubicBezTo>
                      <a:pt x="78" y="197"/>
                      <a:pt x="77" y="211"/>
                      <a:pt x="75" y="211"/>
                    </a:cubicBezTo>
                    <a:cubicBezTo>
                      <a:pt x="68" y="209"/>
                      <a:pt x="70" y="208"/>
                      <a:pt x="70" y="204"/>
                    </a:cubicBezTo>
                    <a:cubicBezTo>
                      <a:pt x="70" y="199"/>
                      <a:pt x="71" y="194"/>
                      <a:pt x="72" y="189"/>
                    </a:cubicBezTo>
                    <a:cubicBezTo>
                      <a:pt x="73" y="185"/>
                      <a:pt x="74" y="183"/>
                      <a:pt x="95" y="183"/>
                    </a:cubicBezTo>
                    <a:cubicBezTo>
                      <a:pt x="105" y="183"/>
                      <a:pt x="135" y="183"/>
                      <a:pt x="135" y="183"/>
                    </a:cubicBezTo>
                    <a:cubicBezTo>
                      <a:pt x="141" y="184"/>
                      <a:pt x="144" y="183"/>
                      <a:pt x="145" y="190"/>
                    </a:cubicBezTo>
                    <a:cubicBezTo>
                      <a:pt x="145" y="199"/>
                      <a:pt x="145" y="202"/>
                      <a:pt x="145" y="210"/>
                    </a:cubicBezTo>
                    <a:close/>
                    <a:moveTo>
                      <a:pt x="79" y="165"/>
                    </a:moveTo>
                    <a:cubicBezTo>
                      <a:pt x="79" y="167"/>
                      <a:pt x="82" y="167"/>
                      <a:pt x="87" y="166"/>
                    </a:cubicBezTo>
                    <a:cubicBezTo>
                      <a:pt x="92" y="166"/>
                      <a:pt x="91" y="165"/>
                      <a:pt x="92" y="169"/>
                    </a:cubicBezTo>
                    <a:cubicBezTo>
                      <a:pt x="92" y="171"/>
                      <a:pt x="92" y="171"/>
                      <a:pt x="89" y="171"/>
                    </a:cubicBezTo>
                    <a:cubicBezTo>
                      <a:pt x="78" y="172"/>
                      <a:pt x="79" y="171"/>
                      <a:pt x="79" y="174"/>
                    </a:cubicBezTo>
                    <a:cubicBezTo>
                      <a:pt x="79" y="176"/>
                      <a:pt x="81" y="175"/>
                      <a:pt x="87" y="175"/>
                    </a:cubicBezTo>
                    <a:cubicBezTo>
                      <a:pt x="91" y="175"/>
                      <a:pt x="92" y="174"/>
                      <a:pt x="92" y="177"/>
                    </a:cubicBezTo>
                    <a:cubicBezTo>
                      <a:pt x="92" y="179"/>
                      <a:pt x="92" y="180"/>
                      <a:pt x="92" y="180"/>
                    </a:cubicBezTo>
                    <a:cubicBezTo>
                      <a:pt x="89" y="180"/>
                      <a:pt x="77" y="181"/>
                      <a:pt x="75" y="181"/>
                    </a:cubicBezTo>
                    <a:cubicBezTo>
                      <a:pt x="72" y="180"/>
                      <a:pt x="72" y="181"/>
                      <a:pt x="72" y="174"/>
                    </a:cubicBezTo>
                    <a:cubicBezTo>
                      <a:pt x="72" y="169"/>
                      <a:pt x="72" y="164"/>
                      <a:pt x="74" y="159"/>
                    </a:cubicBezTo>
                    <a:cubicBezTo>
                      <a:pt x="75" y="156"/>
                      <a:pt x="75" y="157"/>
                      <a:pt x="87" y="157"/>
                    </a:cubicBezTo>
                    <a:cubicBezTo>
                      <a:pt x="93" y="157"/>
                      <a:pt x="92" y="156"/>
                      <a:pt x="93" y="160"/>
                    </a:cubicBezTo>
                    <a:cubicBezTo>
                      <a:pt x="93" y="162"/>
                      <a:pt x="93" y="162"/>
                      <a:pt x="83" y="163"/>
                    </a:cubicBezTo>
                    <a:cubicBezTo>
                      <a:pt x="79" y="163"/>
                      <a:pt x="79" y="162"/>
                      <a:pt x="79" y="165"/>
                    </a:cubicBezTo>
                    <a:close/>
                    <a:moveTo>
                      <a:pt x="97" y="160"/>
                    </a:moveTo>
                    <a:cubicBezTo>
                      <a:pt x="96" y="159"/>
                      <a:pt x="98" y="156"/>
                      <a:pt x="99" y="156"/>
                    </a:cubicBezTo>
                    <a:cubicBezTo>
                      <a:pt x="101" y="156"/>
                      <a:pt x="105" y="159"/>
                      <a:pt x="106" y="159"/>
                    </a:cubicBezTo>
                    <a:cubicBezTo>
                      <a:pt x="106" y="159"/>
                      <a:pt x="107" y="160"/>
                      <a:pt x="109" y="161"/>
                    </a:cubicBezTo>
                    <a:cubicBezTo>
                      <a:pt x="110" y="160"/>
                      <a:pt x="110" y="160"/>
                      <a:pt x="110" y="160"/>
                    </a:cubicBezTo>
                    <a:cubicBezTo>
                      <a:pt x="112" y="159"/>
                      <a:pt x="118" y="156"/>
                      <a:pt x="119" y="156"/>
                    </a:cubicBezTo>
                    <a:cubicBezTo>
                      <a:pt x="120" y="156"/>
                      <a:pt x="122" y="160"/>
                      <a:pt x="120" y="160"/>
                    </a:cubicBezTo>
                    <a:cubicBezTo>
                      <a:pt x="119" y="162"/>
                      <a:pt x="116" y="163"/>
                      <a:pt x="115" y="164"/>
                    </a:cubicBezTo>
                    <a:cubicBezTo>
                      <a:pt x="117" y="165"/>
                      <a:pt x="118" y="166"/>
                      <a:pt x="118" y="166"/>
                    </a:cubicBezTo>
                    <a:cubicBezTo>
                      <a:pt x="121" y="167"/>
                      <a:pt x="121" y="168"/>
                      <a:pt x="121" y="170"/>
                    </a:cubicBezTo>
                    <a:cubicBezTo>
                      <a:pt x="121" y="171"/>
                      <a:pt x="120" y="171"/>
                      <a:pt x="119" y="172"/>
                    </a:cubicBezTo>
                    <a:cubicBezTo>
                      <a:pt x="118" y="172"/>
                      <a:pt x="117" y="173"/>
                      <a:pt x="115" y="174"/>
                    </a:cubicBezTo>
                    <a:cubicBezTo>
                      <a:pt x="116" y="174"/>
                      <a:pt x="117" y="175"/>
                      <a:pt x="118" y="175"/>
                    </a:cubicBezTo>
                    <a:cubicBezTo>
                      <a:pt x="123" y="178"/>
                      <a:pt x="123" y="177"/>
                      <a:pt x="121" y="180"/>
                    </a:cubicBezTo>
                    <a:cubicBezTo>
                      <a:pt x="120" y="182"/>
                      <a:pt x="117" y="181"/>
                      <a:pt x="116" y="180"/>
                    </a:cubicBezTo>
                    <a:cubicBezTo>
                      <a:pt x="116" y="180"/>
                      <a:pt x="112" y="179"/>
                      <a:pt x="109" y="177"/>
                    </a:cubicBezTo>
                    <a:cubicBezTo>
                      <a:pt x="107" y="178"/>
                      <a:pt x="104" y="179"/>
                      <a:pt x="102" y="180"/>
                    </a:cubicBezTo>
                    <a:cubicBezTo>
                      <a:pt x="99" y="182"/>
                      <a:pt x="98" y="182"/>
                      <a:pt x="97" y="180"/>
                    </a:cubicBezTo>
                    <a:cubicBezTo>
                      <a:pt x="95" y="177"/>
                      <a:pt x="96" y="178"/>
                      <a:pt x="99" y="176"/>
                    </a:cubicBezTo>
                    <a:cubicBezTo>
                      <a:pt x="100" y="175"/>
                      <a:pt x="101" y="175"/>
                      <a:pt x="103" y="174"/>
                    </a:cubicBezTo>
                    <a:cubicBezTo>
                      <a:pt x="101" y="173"/>
                      <a:pt x="100" y="173"/>
                      <a:pt x="98" y="171"/>
                    </a:cubicBezTo>
                    <a:cubicBezTo>
                      <a:pt x="97" y="171"/>
                      <a:pt x="96" y="170"/>
                      <a:pt x="96" y="170"/>
                    </a:cubicBezTo>
                    <a:cubicBezTo>
                      <a:pt x="96" y="168"/>
                      <a:pt x="95" y="167"/>
                      <a:pt x="99" y="165"/>
                    </a:cubicBezTo>
                    <a:cubicBezTo>
                      <a:pt x="100" y="165"/>
                      <a:pt x="101" y="164"/>
                      <a:pt x="102" y="164"/>
                    </a:cubicBezTo>
                    <a:cubicBezTo>
                      <a:pt x="100" y="163"/>
                      <a:pt x="97" y="161"/>
                      <a:pt x="97" y="160"/>
                    </a:cubicBezTo>
                    <a:close/>
                    <a:moveTo>
                      <a:pt x="143" y="180"/>
                    </a:moveTo>
                    <a:cubicBezTo>
                      <a:pt x="141" y="180"/>
                      <a:pt x="127" y="181"/>
                      <a:pt x="127" y="181"/>
                    </a:cubicBezTo>
                    <a:cubicBezTo>
                      <a:pt x="125" y="181"/>
                      <a:pt x="125" y="181"/>
                      <a:pt x="125" y="179"/>
                    </a:cubicBezTo>
                    <a:cubicBezTo>
                      <a:pt x="125" y="176"/>
                      <a:pt x="125" y="176"/>
                      <a:pt x="130" y="176"/>
                    </a:cubicBezTo>
                    <a:cubicBezTo>
                      <a:pt x="134" y="176"/>
                      <a:pt x="138" y="176"/>
                      <a:pt x="138" y="174"/>
                    </a:cubicBezTo>
                    <a:cubicBezTo>
                      <a:pt x="138" y="172"/>
                      <a:pt x="137" y="171"/>
                      <a:pt x="130" y="172"/>
                    </a:cubicBezTo>
                    <a:cubicBezTo>
                      <a:pt x="126" y="172"/>
                      <a:pt x="126" y="172"/>
                      <a:pt x="126" y="171"/>
                    </a:cubicBezTo>
                    <a:cubicBezTo>
                      <a:pt x="125" y="168"/>
                      <a:pt x="125" y="167"/>
                      <a:pt x="128" y="166"/>
                    </a:cubicBezTo>
                    <a:cubicBezTo>
                      <a:pt x="134" y="166"/>
                      <a:pt x="138" y="166"/>
                      <a:pt x="138" y="165"/>
                    </a:cubicBezTo>
                    <a:cubicBezTo>
                      <a:pt x="139" y="163"/>
                      <a:pt x="138" y="162"/>
                      <a:pt x="134" y="162"/>
                    </a:cubicBezTo>
                    <a:cubicBezTo>
                      <a:pt x="125" y="163"/>
                      <a:pt x="125" y="164"/>
                      <a:pt x="125" y="161"/>
                    </a:cubicBezTo>
                    <a:cubicBezTo>
                      <a:pt x="125" y="158"/>
                      <a:pt x="124" y="158"/>
                      <a:pt x="131" y="157"/>
                    </a:cubicBezTo>
                    <a:cubicBezTo>
                      <a:pt x="138" y="157"/>
                      <a:pt x="143" y="156"/>
                      <a:pt x="144" y="159"/>
                    </a:cubicBezTo>
                    <a:cubicBezTo>
                      <a:pt x="145" y="163"/>
                      <a:pt x="145" y="168"/>
                      <a:pt x="145" y="175"/>
                    </a:cubicBezTo>
                    <a:cubicBezTo>
                      <a:pt x="145" y="180"/>
                      <a:pt x="145" y="180"/>
                      <a:pt x="143" y="180"/>
                    </a:cubicBezTo>
                    <a:close/>
                    <a:moveTo>
                      <a:pt x="142" y="151"/>
                    </a:moveTo>
                    <a:cubicBezTo>
                      <a:pt x="140" y="152"/>
                      <a:pt x="131" y="140"/>
                      <a:pt x="125" y="132"/>
                    </a:cubicBezTo>
                    <a:cubicBezTo>
                      <a:pt x="122" y="129"/>
                      <a:pt x="115" y="123"/>
                      <a:pt x="108" y="122"/>
                    </a:cubicBezTo>
                    <a:cubicBezTo>
                      <a:pt x="97" y="122"/>
                      <a:pt x="83" y="140"/>
                      <a:pt x="79" y="146"/>
                    </a:cubicBezTo>
                    <a:cubicBezTo>
                      <a:pt x="77" y="149"/>
                      <a:pt x="75" y="152"/>
                      <a:pt x="72" y="151"/>
                    </a:cubicBezTo>
                    <a:cubicBezTo>
                      <a:pt x="69" y="149"/>
                      <a:pt x="69" y="149"/>
                      <a:pt x="71" y="144"/>
                    </a:cubicBezTo>
                    <a:cubicBezTo>
                      <a:pt x="74" y="137"/>
                      <a:pt x="87" y="123"/>
                      <a:pt x="93" y="119"/>
                    </a:cubicBezTo>
                    <a:cubicBezTo>
                      <a:pt x="98" y="113"/>
                      <a:pt x="100" y="113"/>
                      <a:pt x="102" y="106"/>
                    </a:cubicBezTo>
                    <a:cubicBezTo>
                      <a:pt x="103" y="94"/>
                      <a:pt x="102" y="91"/>
                      <a:pt x="99" y="91"/>
                    </a:cubicBezTo>
                    <a:cubicBezTo>
                      <a:pt x="95" y="90"/>
                      <a:pt x="80" y="88"/>
                      <a:pt x="79" y="98"/>
                    </a:cubicBezTo>
                    <a:cubicBezTo>
                      <a:pt x="79" y="106"/>
                      <a:pt x="79" y="109"/>
                      <a:pt x="79" y="113"/>
                    </a:cubicBezTo>
                    <a:cubicBezTo>
                      <a:pt x="79" y="118"/>
                      <a:pt x="78" y="117"/>
                      <a:pt x="74" y="117"/>
                    </a:cubicBezTo>
                    <a:cubicBezTo>
                      <a:pt x="71" y="117"/>
                      <a:pt x="72" y="100"/>
                      <a:pt x="72" y="89"/>
                    </a:cubicBezTo>
                    <a:cubicBezTo>
                      <a:pt x="74" y="83"/>
                      <a:pt x="78" y="84"/>
                      <a:pt x="85" y="83"/>
                    </a:cubicBezTo>
                    <a:cubicBezTo>
                      <a:pt x="88" y="84"/>
                      <a:pt x="92" y="83"/>
                      <a:pt x="95" y="83"/>
                    </a:cubicBezTo>
                    <a:cubicBezTo>
                      <a:pt x="100" y="83"/>
                      <a:pt x="102" y="81"/>
                      <a:pt x="102" y="76"/>
                    </a:cubicBezTo>
                    <a:cubicBezTo>
                      <a:pt x="102" y="72"/>
                      <a:pt x="103" y="71"/>
                      <a:pt x="107" y="71"/>
                    </a:cubicBezTo>
                    <a:cubicBezTo>
                      <a:pt x="110" y="70"/>
                      <a:pt x="110" y="73"/>
                      <a:pt x="111" y="76"/>
                    </a:cubicBezTo>
                    <a:cubicBezTo>
                      <a:pt x="112" y="82"/>
                      <a:pt x="110" y="82"/>
                      <a:pt x="118" y="83"/>
                    </a:cubicBezTo>
                    <a:cubicBezTo>
                      <a:pt x="125" y="83"/>
                      <a:pt x="130" y="83"/>
                      <a:pt x="133" y="83"/>
                    </a:cubicBezTo>
                    <a:cubicBezTo>
                      <a:pt x="139" y="84"/>
                      <a:pt x="143" y="83"/>
                      <a:pt x="143" y="93"/>
                    </a:cubicBezTo>
                    <a:cubicBezTo>
                      <a:pt x="143" y="101"/>
                      <a:pt x="145" y="109"/>
                      <a:pt x="143" y="112"/>
                    </a:cubicBezTo>
                    <a:cubicBezTo>
                      <a:pt x="142" y="114"/>
                      <a:pt x="139" y="115"/>
                      <a:pt x="137" y="115"/>
                    </a:cubicBezTo>
                    <a:cubicBezTo>
                      <a:pt x="134" y="113"/>
                      <a:pt x="140" y="95"/>
                      <a:pt x="133" y="92"/>
                    </a:cubicBezTo>
                    <a:cubicBezTo>
                      <a:pt x="128" y="90"/>
                      <a:pt x="117" y="90"/>
                      <a:pt x="113" y="91"/>
                    </a:cubicBezTo>
                    <a:cubicBezTo>
                      <a:pt x="110" y="93"/>
                      <a:pt x="111" y="100"/>
                      <a:pt x="111" y="104"/>
                    </a:cubicBezTo>
                    <a:cubicBezTo>
                      <a:pt x="111" y="108"/>
                      <a:pt x="111" y="112"/>
                      <a:pt x="119" y="117"/>
                    </a:cubicBezTo>
                    <a:cubicBezTo>
                      <a:pt x="126" y="123"/>
                      <a:pt x="134" y="130"/>
                      <a:pt x="141" y="138"/>
                    </a:cubicBezTo>
                    <a:cubicBezTo>
                      <a:pt x="145" y="143"/>
                      <a:pt x="149" y="149"/>
                      <a:pt x="142" y="151"/>
                    </a:cubicBezTo>
                    <a:close/>
                    <a:moveTo>
                      <a:pt x="146" y="46"/>
                    </a:moveTo>
                    <a:cubicBezTo>
                      <a:pt x="112" y="46"/>
                      <a:pt x="112" y="46"/>
                      <a:pt x="112" y="46"/>
                    </a:cubicBezTo>
                    <a:cubicBezTo>
                      <a:pt x="112" y="41"/>
                      <a:pt x="116" y="37"/>
                      <a:pt x="120" y="37"/>
                    </a:cubicBezTo>
                    <a:cubicBezTo>
                      <a:pt x="142" y="37"/>
                      <a:pt x="142" y="37"/>
                      <a:pt x="142" y="37"/>
                    </a:cubicBezTo>
                    <a:cubicBezTo>
                      <a:pt x="144" y="37"/>
                      <a:pt x="146" y="39"/>
                      <a:pt x="146" y="42"/>
                    </a:cubicBezTo>
                    <a:lnTo>
                      <a:pt x="146" y="46"/>
                    </a:lnTo>
                    <a:close/>
                    <a:moveTo>
                      <a:pt x="179" y="194"/>
                    </a:moveTo>
                    <a:cubicBezTo>
                      <a:pt x="178" y="196"/>
                      <a:pt x="173" y="196"/>
                      <a:pt x="172" y="198"/>
                    </a:cubicBezTo>
                    <a:cubicBezTo>
                      <a:pt x="171" y="199"/>
                      <a:pt x="171" y="211"/>
                      <a:pt x="172" y="212"/>
                    </a:cubicBezTo>
                    <a:cubicBezTo>
                      <a:pt x="173" y="213"/>
                      <a:pt x="175" y="212"/>
                      <a:pt x="178" y="212"/>
                    </a:cubicBezTo>
                    <a:cubicBezTo>
                      <a:pt x="181" y="212"/>
                      <a:pt x="182" y="220"/>
                      <a:pt x="180" y="220"/>
                    </a:cubicBezTo>
                    <a:cubicBezTo>
                      <a:pt x="178" y="220"/>
                      <a:pt x="170" y="221"/>
                      <a:pt x="166" y="222"/>
                    </a:cubicBezTo>
                    <a:cubicBezTo>
                      <a:pt x="162" y="222"/>
                      <a:pt x="160" y="223"/>
                      <a:pt x="155" y="222"/>
                    </a:cubicBezTo>
                    <a:cubicBezTo>
                      <a:pt x="152" y="222"/>
                      <a:pt x="152" y="220"/>
                      <a:pt x="151" y="218"/>
                    </a:cubicBezTo>
                    <a:cubicBezTo>
                      <a:pt x="151" y="214"/>
                      <a:pt x="151" y="213"/>
                      <a:pt x="154" y="214"/>
                    </a:cubicBezTo>
                    <a:cubicBezTo>
                      <a:pt x="157" y="214"/>
                      <a:pt x="159" y="214"/>
                      <a:pt x="162" y="212"/>
                    </a:cubicBezTo>
                    <a:cubicBezTo>
                      <a:pt x="164" y="210"/>
                      <a:pt x="163" y="206"/>
                      <a:pt x="163" y="203"/>
                    </a:cubicBezTo>
                    <a:cubicBezTo>
                      <a:pt x="163" y="200"/>
                      <a:pt x="164" y="197"/>
                      <a:pt x="160" y="198"/>
                    </a:cubicBezTo>
                    <a:cubicBezTo>
                      <a:pt x="154" y="199"/>
                      <a:pt x="154" y="200"/>
                      <a:pt x="154" y="191"/>
                    </a:cubicBezTo>
                    <a:cubicBezTo>
                      <a:pt x="154" y="187"/>
                      <a:pt x="154" y="184"/>
                      <a:pt x="154" y="181"/>
                    </a:cubicBezTo>
                    <a:cubicBezTo>
                      <a:pt x="154" y="177"/>
                      <a:pt x="153" y="174"/>
                      <a:pt x="159" y="173"/>
                    </a:cubicBezTo>
                    <a:cubicBezTo>
                      <a:pt x="162" y="173"/>
                      <a:pt x="160" y="180"/>
                      <a:pt x="160" y="184"/>
                    </a:cubicBezTo>
                    <a:cubicBezTo>
                      <a:pt x="160" y="187"/>
                      <a:pt x="160" y="191"/>
                      <a:pt x="162" y="191"/>
                    </a:cubicBezTo>
                    <a:cubicBezTo>
                      <a:pt x="167" y="191"/>
                      <a:pt x="164" y="181"/>
                      <a:pt x="164" y="171"/>
                    </a:cubicBezTo>
                    <a:cubicBezTo>
                      <a:pt x="164" y="165"/>
                      <a:pt x="163" y="163"/>
                      <a:pt x="168" y="162"/>
                    </a:cubicBezTo>
                    <a:cubicBezTo>
                      <a:pt x="172" y="161"/>
                      <a:pt x="171" y="163"/>
                      <a:pt x="171" y="168"/>
                    </a:cubicBezTo>
                    <a:cubicBezTo>
                      <a:pt x="171" y="172"/>
                      <a:pt x="171" y="189"/>
                      <a:pt x="173" y="189"/>
                    </a:cubicBezTo>
                    <a:cubicBezTo>
                      <a:pt x="177" y="188"/>
                      <a:pt x="176" y="175"/>
                      <a:pt x="176" y="172"/>
                    </a:cubicBezTo>
                    <a:cubicBezTo>
                      <a:pt x="176" y="168"/>
                      <a:pt x="175" y="167"/>
                      <a:pt x="179" y="166"/>
                    </a:cubicBezTo>
                    <a:cubicBezTo>
                      <a:pt x="182" y="166"/>
                      <a:pt x="182" y="166"/>
                      <a:pt x="183" y="169"/>
                    </a:cubicBezTo>
                    <a:cubicBezTo>
                      <a:pt x="183" y="173"/>
                      <a:pt x="183" y="176"/>
                      <a:pt x="183" y="179"/>
                    </a:cubicBezTo>
                    <a:cubicBezTo>
                      <a:pt x="183" y="182"/>
                      <a:pt x="183" y="184"/>
                      <a:pt x="182" y="188"/>
                    </a:cubicBezTo>
                    <a:cubicBezTo>
                      <a:pt x="182" y="192"/>
                      <a:pt x="180" y="193"/>
                      <a:pt x="179" y="194"/>
                    </a:cubicBezTo>
                    <a:close/>
                    <a:moveTo>
                      <a:pt x="197" y="232"/>
                    </a:moveTo>
                    <a:cubicBezTo>
                      <a:pt x="195" y="233"/>
                      <a:pt x="194" y="233"/>
                      <a:pt x="191" y="232"/>
                    </a:cubicBezTo>
                    <a:cubicBezTo>
                      <a:pt x="189" y="232"/>
                      <a:pt x="188" y="230"/>
                      <a:pt x="187" y="225"/>
                    </a:cubicBezTo>
                    <a:cubicBezTo>
                      <a:pt x="186" y="222"/>
                      <a:pt x="185" y="219"/>
                      <a:pt x="184" y="213"/>
                    </a:cubicBezTo>
                    <a:cubicBezTo>
                      <a:pt x="183" y="206"/>
                      <a:pt x="182" y="200"/>
                      <a:pt x="184" y="197"/>
                    </a:cubicBezTo>
                    <a:cubicBezTo>
                      <a:pt x="184" y="194"/>
                      <a:pt x="186" y="190"/>
                      <a:pt x="188" y="187"/>
                    </a:cubicBezTo>
                    <a:cubicBezTo>
                      <a:pt x="189" y="184"/>
                      <a:pt x="190" y="182"/>
                      <a:pt x="191" y="177"/>
                    </a:cubicBezTo>
                    <a:cubicBezTo>
                      <a:pt x="192" y="171"/>
                      <a:pt x="192" y="171"/>
                      <a:pt x="191" y="167"/>
                    </a:cubicBezTo>
                    <a:cubicBezTo>
                      <a:pt x="191" y="165"/>
                      <a:pt x="190" y="163"/>
                      <a:pt x="189" y="160"/>
                    </a:cubicBezTo>
                    <a:cubicBezTo>
                      <a:pt x="188" y="157"/>
                      <a:pt x="187" y="156"/>
                      <a:pt x="190" y="155"/>
                    </a:cubicBezTo>
                    <a:cubicBezTo>
                      <a:pt x="195" y="155"/>
                      <a:pt x="195" y="155"/>
                      <a:pt x="197" y="159"/>
                    </a:cubicBezTo>
                    <a:cubicBezTo>
                      <a:pt x="200" y="164"/>
                      <a:pt x="200" y="167"/>
                      <a:pt x="200" y="168"/>
                    </a:cubicBezTo>
                    <a:cubicBezTo>
                      <a:pt x="200" y="173"/>
                      <a:pt x="200" y="177"/>
                      <a:pt x="196" y="186"/>
                    </a:cubicBezTo>
                    <a:cubicBezTo>
                      <a:pt x="192" y="194"/>
                      <a:pt x="191" y="197"/>
                      <a:pt x="191" y="204"/>
                    </a:cubicBezTo>
                    <a:cubicBezTo>
                      <a:pt x="192" y="213"/>
                      <a:pt x="194" y="221"/>
                      <a:pt x="195" y="224"/>
                    </a:cubicBezTo>
                    <a:cubicBezTo>
                      <a:pt x="196" y="227"/>
                      <a:pt x="198" y="232"/>
                      <a:pt x="197" y="232"/>
                    </a:cubicBezTo>
                    <a:close/>
                    <a:moveTo>
                      <a:pt x="209" y="221"/>
                    </a:moveTo>
                    <a:cubicBezTo>
                      <a:pt x="211" y="226"/>
                      <a:pt x="214" y="231"/>
                      <a:pt x="212" y="231"/>
                    </a:cubicBezTo>
                    <a:cubicBezTo>
                      <a:pt x="210" y="232"/>
                      <a:pt x="207" y="232"/>
                      <a:pt x="206" y="231"/>
                    </a:cubicBezTo>
                    <a:cubicBezTo>
                      <a:pt x="204" y="228"/>
                      <a:pt x="202" y="224"/>
                      <a:pt x="200" y="217"/>
                    </a:cubicBezTo>
                    <a:cubicBezTo>
                      <a:pt x="199" y="209"/>
                      <a:pt x="199" y="204"/>
                      <a:pt x="199" y="198"/>
                    </a:cubicBezTo>
                    <a:cubicBezTo>
                      <a:pt x="202" y="187"/>
                      <a:pt x="207" y="184"/>
                      <a:pt x="208" y="175"/>
                    </a:cubicBezTo>
                    <a:cubicBezTo>
                      <a:pt x="208" y="170"/>
                      <a:pt x="208" y="168"/>
                      <a:pt x="207" y="166"/>
                    </a:cubicBezTo>
                    <a:cubicBezTo>
                      <a:pt x="205" y="162"/>
                      <a:pt x="201" y="156"/>
                      <a:pt x="206" y="156"/>
                    </a:cubicBezTo>
                    <a:cubicBezTo>
                      <a:pt x="210" y="156"/>
                      <a:pt x="210" y="156"/>
                      <a:pt x="211" y="157"/>
                    </a:cubicBezTo>
                    <a:cubicBezTo>
                      <a:pt x="213" y="159"/>
                      <a:pt x="216" y="166"/>
                      <a:pt x="216" y="170"/>
                    </a:cubicBezTo>
                    <a:cubicBezTo>
                      <a:pt x="217" y="177"/>
                      <a:pt x="214" y="183"/>
                      <a:pt x="212" y="188"/>
                    </a:cubicBezTo>
                    <a:cubicBezTo>
                      <a:pt x="209" y="195"/>
                      <a:pt x="207" y="198"/>
                      <a:pt x="207" y="204"/>
                    </a:cubicBezTo>
                    <a:cubicBezTo>
                      <a:pt x="207" y="208"/>
                      <a:pt x="207" y="214"/>
                      <a:pt x="209" y="221"/>
                    </a:cubicBezTo>
                    <a:close/>
                    <a:moveTo>
                      <a:pt x="229" y="182"/>
                    </a:moveTo>
                    <a:cubicBezTo>
                      <a:pt x="226" y="193"/>
                      <a:pt x="224" y="191"/>
                      <a:pt x="222" y="203"/>
                    </a:cubicBezTo>
                    <a:cubicBezTo>
                      <a:pt x="222" y="207"/>
                      <a:pt x="224" y="217"/>
                      <a:pt x="225" y="221"/>
                    </a:cubicBezTo>
                    <a:cubicBezTo>
                      <a:pt x="226" y="224"/>
                      <a:pt x="229" y="231"/>
                      <a:pt x="227" y="231"/>
                    </a:cubicBezTo>
                    <a:cubicBezTo>
                      <a:pt x="226" y="232"/>
                      <a:pt x="222" y="231"/>
                      <a:pt x="221" y="230"/>
                    </a:cubicBezTo>
                    <a:cubicBezTo>
                      <a:pt x="219" y="228"/>
                      <a:pt x="217" y="222"/>
                      <a:pt x="217" y="219"/>
                    </a:cubicBezTo>
                    <a:cubicBezTo>
                      <a:pt x="215" y="213"/>
                      <a:pt x="212" y="201"/>
                      <a:pt x="217" y="192"/>
                    </a:cubicBezTo>
                    <a:cubicBezTo>
                      <a:pt x="219" y="189"/>
                      <a:pt x="221" y="185"/>
                      <a:pt x="222" y="177"/>
                    </a:cubicBezTo>
                    <a:cubicBezTo>
                      <a:pt x="222" y="167"/>
                      <a:pt x="222" y="166"/>
                      <a:pt x="220" y="161"/>
                    </a:cubicBezTo>
                    <a:cubicBezTo>
                      <a:pt x="219" y="158"/>
                      <a:pt x="218" y="156"/>
                      <a:pt x="220" y="156"/>
                    </a:cubicBezTo>
                    <a:cubicBezTo>
                      <a:pt x="228" y="156"/>
                      <a:pt x="227" y="158"/>
                      <a:pt x="229" y="163"/>
                    </a:cubicBezTo>
                    <a:cubicBezTo>
                      <a:pt x="230" y="169"/>
                      <a:pt x="230" y="172"/>
                      <a:pt x="229" y="182"/>
                    </a:cubicBezTo>
                    <a:close/>
                    <a:moveTo>
                      <a:pt x="227" y="147"/>
                    </a:moveTo>
                    <a:cubicBezTo>
                      <a:pt x="223" y="148"/>
                      <a:pt x="223" y="146"/>
                      <a:pt x="223" y="140"/>
                    </a:cubicBezTo>
                    <a:cubicBezTo>
                      <a:pt x="223" y="137"/>
                      <a:pt x="223" y="125"/>
                      <a:pt x="218" y="123"/>
                    </a:cubicBezTo>
                    <a:cubicBezTo>
                      <a:pt x="214" y="121"/>
                      <a:pt x="210" y="121"/>
                      <a:pt x="209" y="122"/>
                    </a:cubicBezTo>
                    <a:cubicBezTo>
                      <a:pt x="208" y="123"/>
                      <a:pt x="208" y="144"/>
                      <a:pt x="208" y="144"/>
                    </a:cubicBezTo>
                    <a:cubicBezTo>
                      <a:pt x="208" y="149"/>
                      <a:pt x="206" y="148"/>
                      <a:pt x="204" y="148"/>
                    </a:cubicBezTo>
                    <a:cubicBezTo>
                      <a:pt x="200" y="147"/>
                      <a:pt x="200" y="144"/>
                      <a:pt x="200" y="140"/>
                    </a:cubicBezTo>
                    <a:cubicBezTo>
                      <a:pt x="200" y="137"/>
                      <a:pt x="200" y="122"/>
                      <a:pt x="200" y="122"/>
                    </a:cubicBezTo>
                    <a:cubicBezTo>
                      <a:pt x="199" y="121"/>
                      <a:pt x="191" y="120"/>
                      <a:pt x="189" y="129"/>
                    </a:cubicBezTo>
                    <a:cubicBezTo>
                      <a:pt x="188" y="137"/>
                      <a:pt x="187" y="142"/>
                      <a:pt x="187" y="144"/>
                    </a:cubicBezTo>
                    <a:cubicBezTo>
                      <a:pt x="187" y="145"/>
                      <a:pt x="187" y="146"/>
                      <a:pt x="186" y="147"/>
                    </a:cubicBezTo>
                    <a:cubicBezTo>
                      <a:pt x="184" y="147"/>
                      <a:pt x="181" y="148"/>
                      <a:pt x="181" y="147"/>
                    </a:cubicBezTo>
                    <a:cubicBezTo>
                      <a:pt x="180" y="144"/>
                      <a:pt x="181" y="139"/>
                      <a:pt x="181" y="134"/>
                    </a:cubicBezTo>
                    <a:cubicBezTo>
                      <a:pt x="182" y="129"/>
                      <a:pt x="183" y="125"/>
                      <a:pt x="185" y="121"/>
                    </a:cubicBezTo>
                    <a:cubicBezTo>
                      <a:pt x="186" y="117"/>
                      <a:pt x="194" y="115"/>
                      <a:pt x="199" y="113"/>
                    </a:cubicBezTo>
                    <a:cubicBezTo>
                      <a:pt x="201" y="113"/>
                      <a:pt x="201" y="108"/>
                      <a:pt x="200" y="108"/>
                    </a:cubicBezTo>
                    <a:cubicBezTo>
                      <a:pt x="198" y="108"/>
                      <a:pt x="193" y="109"/>
                      <a:pt x="189" y="109"/>
                    </a:cubicBezTo>
                    <a:cubicBezTo>
                      <a:pt x="187" y="109"/>
                      <a:pt x="185" y="111"/>
                      <a:pt x="183" y="107"/>
                    </a:cubicBezTo>
                    <a:cubicBezTo>
                      <a:pt x="182" y="105"/>
                      <a:pt x="181" y="103"/>
                      <a:pt x="187" y="102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5" y="102"/>
                      <a:pt x="200" y="102"/>
                      <a:pt x="200" y="101"/>
                    </a:cubicBezTo>
                    <a:cubicBezTo>
                      <a:pt x="200" y="99"/>
                      <a:pt x="201" y="97"/>
                      <a:pt x="202" y="95"/>
                    </a:cubicBezTo>
                    <a:cubicBezTo>
                      <a:pt x="202" y="94"/>
                      <a:pt x="204" y="94"/>
                      <a:pt x="206" y="95"/>
                    </a:cubicBezTo>
                    <a:cubicBezTo>
                      <a:pt x="209" y="95"/>
                      <a:pt x="208" y="95"/>
                      <a:pt x="208" y="99"/>
                    </a:cubicBezTo>
                    <a:cubicBezTo>
                      <a:pt x="208" y="101"/>
                      <a:pt x="208" y="101"/>
                      <a:pt x="217" y="101"/>
                    </a:cubicBezTo>
                    <a:cubicBezTo>
                      <a:pt x="224" y="101"/>
                      <a:pt x="228" y="100"/>
                      <a:pt x="228" y="102"/>
                    </a:cubicBezTo>
                    <a:cubicBezTo>
                      <a:pt x="228" y="104"/>
                      <a:pt x="228" y="106"/>
                      <a:pt x="228" y="107"/>
                    </a:cubicBezTo>
                    <a:cubicBezTo>
                      <a:pt x="227" y="108"/>
                      <a:pt x="225" y="108"/>
                      <a:pt x="222" y="108"/>
                    </a:cubicBezTo>
                    <a:cubicBezTo>
                      <a:pt x="217" y="108"/>
                      <a:pt x="210" y="108"/>
                      <a:pt x="209" y="108"/>
                    </a:cubicBezTo>
                    <a:cubicBezTo>
                      <a:pt x="208" y="109"/>
                      <a:pt x="208" y="110"/>
                      <a:pt x="208" y="111"/>
                    </a:cubicBezTo>
                    <a:cubicBezTo>
                      <a:pt x="209" y="112"/>
                      <a:pt x="208" y="113"/>
                      <a:pt x="212" y="114"/>
                    </a:cubicBezTo>
                    <a:cubicBezTo>
                      <a:pt x="227" y="118"/>
                      <a:pt x="227" y="117"/>
                      <a:pt x="229" y="126"/>
                    </a:cubicBezTo>
                    <a:cubicBezTo>
                      <a:pt x="230" y="134"/>
                      <a:pt x="230" y="138"/>
                      <a:pt x="230" y="141"/>
                    </a:cubicBezTo>
                    <a:cubicBezTo>
                      <a:pt x="230" y="144"/>
                      <a:pt x="231" y="145"/>
                      <a:pt x="227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4"/>
              <p:cNvSpPr/>
              <p:nvPr/>
            </p:nvSpPr>
            <p:spPr bwMode="auto">
              <a:xfrm>
                <a:off x="-1785938" y="2676525"/>
                <a:ext cx="41275" cy="38100"/>
              </a:xfrm>
              <a:custGeom>
                <a:avLst/>
                <a:gdLst>
                  <a:gd name="T0" fmla="*/ 6 w 11"/>
                  <a:gd name="T1" fmla="*/ 10 h 10"/>
                  <a:gd name="T2" fmla="*/ 9 w 11"/>
                  <a:gd name="T3" fmla="*/ 9 h 10"/>
                  <a:gd name="T4" fmla="*/ 10 w 11"/>
                  <a:gd name="T5" fmla="*/ 2 h 10"/>
                  <a:gd name="T6" fmla="*/ 2 w 11"/>
                  <a:gd name="T7" fmla="*/ 0 h 10"/>
                  <a:gd name="T8" fmla="*/ 0 w 11"/>
                  <a:gd name="T9" fmla="*/ 3 h 10"/>
                  <a:gd name="T10" fmla="*/ 6 w 11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1" y="9"/>
                      <a:pt x="11" y="6"/>
                      <a:pt x="10" y="2"/>
                    </a:cubicBezTo>
                    <a:cubicBezTo>
                      <a:pt x="8" y="0"/>
                      <a:pt x="5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1" y="10"/>
                      <a:pt x="2" y="9"/>
                      <a:pt x="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55"/>
              <p:cNvSpPr/>
              <p:nvPr/>
            </p:nvSpPr>
            <p:spPr bwMode="auto">
              <a:xfrm>
                <a:off x="-1884363" y="2679700"/>
                <a:ext cx="33337" cy="34925"/>
              </a:xfrm>
              <a:custGeom>
                <a:avLst/>
                <a:gdLst>
                  <a:gd name="T0" fmla="*/ 1 w 9"/>
                  <a:gd name="T1" fmla="*/ 9 h 9"/>
                  <a:gd name="T2" fmla="*/ 4 w 9"/>
                  <a:gd name="T3" fmla="*/ 9 h 9"/>
                  <a:gd name="T4" fmla="*/ 9 w 9"/>
                  <a:gd name="T5" fmla="*/ 1 h 9"/>
                  <a:gd name="T6" fmla="*/ 4 w 9"/>
                  <a:gd name="T7" fmla="*/ 1 h 9"/>
                  <a:gd name="T8" fmla="*/ 1 w 9"/>
                  <a:gd name="T9" fmla="*/ 3 h 9"/>
                  <a:gd name="T10" fmla="*/ 1 w 9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1" y="9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9" y="8"/>
                      <a:pt x="9" y="6"/>
                      <a:pt x="9" y="1"/>
                    </a:cubicBezTo>
                    <a:cubicBezTo>
                      <a:pt x="9" y="0"/>
                      <a:pt x="7" y="0"/>
                      <a:pt x="4" y="1"/>
                    </a:cubicBezTo>
                    <a:cubicBezTo>
                      <a:pt x="1" y="1"/>
                      <a:pt x="1" y="1"/>
                      <a:pt x="1" y="3"/>
                    </a:cubicBezTo>
                    <a:cubicBezTo>
                      <a:pt x="0" y="5"/>
                      <a:pt x="0" y="8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583">
        <p:pull/>
      </p:transition>
    </mc:Choice>
    <mc:Fallback>
      <p:transition spd="slow" advTm="3583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4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768 -0.00046 L 0.08425 0.1294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648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456 0.00023 L 0.0043 -0.00278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-16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4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69 -0.08935 L -0.10091 0.19352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1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221 -0.08935 L -2.08333E-7 -4.07407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9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1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" accel="100000" fill="hold">
                                          <p:stCondLst>
                                            <p:cond delay="81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9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9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1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" accel="100000" fill="hold">
                                          <p:stCondLst>
                                            <p:cond delay="81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/>
      <p:bldP spid="87" grpId="0" animBg="1"/>
      <p:bldP spid="88" grpId="0"/>
      <p:bldP spid="52" grpId="0" animBg="1"/>
      <p:bldP spid="53" grpId="0"/>
      <p:bldP spid="5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表 34"/>
          <p:cNvGraphicFramePr/>
          <p:nvPr/>
        </p:nvGraphicFramePr>
        <p:xfrm>
          <a:off x="1110477" y="1546252"/>
          <a:ext cx="396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1541755" y="5680711"/>
            <a:ext cx="376176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Memories, beautiful very hurt, memories, memories of the past but can not go </a:t>
            </a:r>
            <a:r>
              <a:rPr lang="en-US" altLang="zh-CN" sz="1200" dirty="0" err="1">
                <a:solidFill>
                  <a:schemeClr val="tx2"/>
                </a:solidFill>
                <a:latin typeface="+mn-ea"/>
              </a:rPr>
              <a:t>back.You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 can be happy to live just by yourself.</a:t>
            </a:r>
            <a:endParaRPr lang="en-US" altLang="zh-CN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24642" y="514593"/>
            <a:ext cx="423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TITLE HERE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15625" y="1012943"/>
            <a:ext cx="3888096" cy="216743"/>
            <a:chOff x="1115625" y="1012943"/>
            <a:chExt cx="3888096" cy="216743"/>
          </a:xfrm>
        </p:grpSpPr>
        <p:cxnSp>
          <p:nvCxnSpPr>
            <p:cNvPr id="42" name="直接连接符 41"/>
            <p:cNvCxnSpPr>
              <a:endCxn id="43" idx="0"/>
            </p:cNvCxnSpPr>
            <p:nvPr/>
          </p:nvCxnSpPr>
          <p:spPr>
            <a:xfrm>
              <a:off x="1115625" y="1104305"/>
              <a:ext cx="3701248" cy="17010"/>
            </a:xfrm>
            <a:prstGeom prst="line">
              <a:avLst/>
            </a:prstGeom>
            <a:ln cmpd="sng">
              <a:solidFill>
                <a:schemeClr val="bg1">
                  <a:lumMod val="50000"/>
                  <a:alpha val="8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等腰三角形 42"/>
            <p:cNvSpPr/>
            <p:nvPr/>
          </p:nvSpPr>
          <p:spPr>
            <a:xfrm rot="-5400000">
              <a:off x="4801925" y="1027891"/>
              <a:ext cx="216743" cy="18684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54186" y="481272"/>
            <a:ext cx="466518" cy="810888"/>
            <a:chOff x="228096" y="444907"/>
            <a:chExt cx="466518" cy="810888"/>
          </a:xfrm>
        </p:grpSpPr>
        <p:sp>
          <p:nvSpPr>
            <p:cNvPr id="45" name="等腰三角形 44"/>
            <p:cNvSpPr/>
            <p:nvPr/>
          </p:nvSpPr>
          <p:spPr>
            <a:xfrm rot="21591212">
              <a:off x="297450" y="503322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3614340">
              <a:off x="421475" y="457711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9562">
              <a:off x="500547" y="499457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3609046">
              <a:off x="519822" y="630640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7200000">
              <a:off x="420843" y="719258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3609046">
              <a:off x="415568" y="811213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7200000">
              <a:off x="316588" y="899831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3609046">
              <a:off x="314272" y="994327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7200000">
              <a:off x="215292" y="1082945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7200000">
              <a:off x="418919" y="1079130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3609046">
              <a:off x="521764" y="997095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r="9621"/>
          <a:stretch>
            <a:fillRect/>
          </a:stretch>
        </p:blipFill>
        <p:spPr/>
      </p:pic>
    </p:spTree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5792546" y="1176412"/>
            <a:ext cx="2290268" cy="3765927"/>
            <a:chOff x="6429636" y="1754246"/>
            <a:chExt cx="2290268" cy="3765927"/>
          </a:xfrm>
        </p:grpSpPr>
        <p:sp>
          <p:nvSpPr>
            <p:cNvPr id="21" name="等腰三角形 20"/>
            <p:cNvSpPr/>
            <p:nvPr/>
          </p:nvSpPr>
          <p:spPr>
            <a:xfrm rot="21591212">
              <a:off x="7104992" y="1945793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rot="3614340">
              <a:off x="7509155" y="1797161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9562">
              <a:off x="7766828" y="1933198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3609046">
              <a:off x="7829638" y="2360686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7200000">
              <a:off x="7507094" y="2649465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3609046">
              <a:off x="7489906" y="2949121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7200000">
              <a:off x="7167360" y="3237902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3609046">
              <a:off x="7148245" y="3540894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3609046">
              <a:off x="8152626" y="4119811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7200000">
              <a:off x="7822284" y="4392585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7200000">
              <a:off x="7484928" y="3818168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3609046">
              <a:off x="7823880" y="3558460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7200000">
              <a:off x="8156636" y="3824959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3609046">
              <a:off x="6845532" y="1795970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3609046">
              <a:off x="7822618" y="4676650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21591212">
              <a:off x="6429636" y="1945794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3614340">
              <a:off x="6503006" y="2379276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7200000">
              <a:off x="7501088" y="4953903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3609046">
              <a:off x="7168121" y="4686395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200000">
              <a:off x="6835597" y="4956906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3609046">
              <a:off x="6505121" y="4688080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23" name="等腰三角形 24"/>
          <p:cNvSpPr/>
          <p:nvPr/>
        </p:nvSpPr>
        <p:spPr>
          <a:xfrm rot="12879605" flipV="1">
            <a:off x="2487573" y="1314080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5" name="等腰三角形 26"/>
          <p:cNvSpPr/>
          <p:nvPr/>
        </p:nvSpPr>
        <p:spPr>
          <a:xfrm rot="1809046" flipV="1">
            <a:off x="10283397" y="4631437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9" name="等腰三角形 30"/>
          <p:cNvSpPr/>
          <p:nvPr/>
        </p:nvSpPr>
        <p:spPr>
          <a:xfrm rot="1809046" flipV="1">
            <a:off x="1116203" y="3712388"/>
            <a:ext cx="198454" cy="1710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6098104" y="2489136"/>
            <a:ext cx="2938462" cy="561975"/>
          </a:xfrm>
          <a:prstGeom prst="rect">
            <a:avLst/>
          </a:prstGeom>
          <a:solidFill>
            <a:srgbClr val="F6F8F8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CN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THREE</a:t>
            </a:r>
            <a:endParaRPr kumimoji="1" lang="zh-CN" altLang="en-US" sz="34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j-ea"/>
              <a:ea typeface="+mj-ea"/>
            </a:endParaRPr>
          </a:p>
        </p:txBody>
      </p:sp>
      <p:sp>
        <p:nvSpPr>
          <p:cNvPr id="35" name="文本框 12"/>
          <p:cNvSpPr txBox="1"/>
          <p:nvPr/>
        </p:nvSpPr>
        <p:spPr>
          <a:xfrm>
            <a:off x="2246577" y="3410591"/>
            <a:ext cx="314381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研究综述</a:t>
            </a:r>
            <a:endParaRPr lang="en-US" altLang="zh-CN" sz="4800" b="1" dirty="0" smtClean="0">
              <a:solidFill>
                <a:schemeClr val="bg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kern="1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Thesis Description</a:t>
            </a:r>
            <a:endParaRPr lang="zh-CN" altLang="zh-CN" sz="2800" kern="100" dirty="0">
              <a:solidFill>
                <a:schemeClr val="bg1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573426" y="5395035"/>
            <a:ext cx="1436675" cy="215444"/>
            <a:chOff x="4369395" y="3284984"/>
            <a:chExt cx="1436675" cy="215444"/>
          </a:xfrm>
        </p:grpSpPr>
        <p:sp>
          <p:nvSpPr>
            <p:cNvPr id="4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4013586" y="5395035"/>
            <a:ext cx="1436675" cy="215444"/>
            <a:chOff x="4369395" y="3284984"/>
            <a:chExt cx="1436675" cy="215444"/>
          </a:xfrm>
        </p:grpSpPr>
        <p:sp>
          <p:nvSpPr>
            <p:cNvPr id="5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研究思路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5434441" y="5407615"/>
            <a:ext cx="1436675" cy="215444"/>
            <a:chOff x="4369395" y="3284984"/>
            <a:chExt cx="1436675" cy="215444"/>
          </a:xfrm>
        </p:grpSpPr>
        <p:sp>
          <p:nvSpPr>
            <p:cNvPr id="5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研究方案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6878086" y="5407035"/>
            <a:ext cx="1436675" cy="215444"/>
            <a:chOff x="4369395" y="3284984"/>
            <a:chExt cx="1436675" cy="215444"/>
          </a:xfrm>
        </p:grpSpPr>
        <p:sp>
          <p:nvSpPr>
            <p:cNvPr id="6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8194767" y="5407035"/>
            <a:ext cx="1436675" cy="215444"/>
            <a:chOff x="4369395" y="3284984"/>
            <a:chExt cx="1436675" cy="215444"/>
          </a:xfrm>
        </p:grpSpPr>
        <p:sp>
          <p:nvSpPr>
            <p:cNvPr id="6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实验难点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2" name="等腰三角形 7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9634927" y="5407035"/>
            <a:ext cx="1436675" cy="215444"/>
            <a:chOff x="4369395" y="3284984"/>
            <a:chExt cx="1436675" cy="215444"/>
          </a:xfrm>
        </p:grpSpPr>
        <p:sp>
          <p:nvSpPr>
            <p:cNvPr id="7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7" name="等腰三角形 7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9" grpId="0" animBg="1"/>
      <p:bldP spid="2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3" b="12743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b="940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3" b="12743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" b="1111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2" r="9802"/>
          <a:stretch>
            <a:fillRect/>
          </a:stretch>
        </p:blipFill>
        <p:spPr/>
      </p:pic>
      <p:sp>
        <p:nvSpPr>
          <p:cNvPr id="15" name="文本框 14"/>
          <p:cNvSpPr txBox="1"/>
          <p:nvPr/>
        </p:nvSpPr>
        <p:spPr>
          <a:xfrm>
            <a:off x="4262448" y="3534045"/>
            <a:ext cx="3521675" cy="18928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Memories, beautiful very hurt, memories, memories of the past but can not go 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back.You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 can be happy to live just by yourself.</a:t>
            </a:r>
            <a:endParaRPr lang="en-US" altLang="zh-CN" sz="1100" dirty="0" smtClean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 rot="900000">
            <a:off x="5713739" y="1062066"/>
            <a:ext cx="619089" cy="870866"/>
            <a:chOff x="6261558" y="237236"/>
            <a:chExt cx="619089" cy="870866"/>
          </a:xfrm>
          <a:solidFill>
            <a:schemeClr val="bg1">
              <a:lumMod val="75000"/>
            </a:schemeClr>
          </a:solidFill>
        </p:grpSpPr>
        <p:sp>
          <p:nvSpPr>
            <p:cNvPr id="10" name="等腰三角形 9"/>
            <p:cNvSpPr/>
            <p:nvPr/>
          </p:nvSpPr>
          <p:spPr>
            <a:xfrm rot="21591212">
              <a:off x="6261558" y="297771"/>
              <a:ext cx="192389" cy="165853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3614340">
              <a:off x="6390083" y="250505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9562">
              <a:off x="6472023" y="293765"/>
              <a:ext cx="192389" cy="165853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3609046">
              <a:off x="6491997" y="429708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7200000">
              <a:off x="6389427" y="521540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3609046">
              <a:off x="6380855" y="613941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rot="3609046">
              <a:off x="6700251" y="798038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7200000">
              <a:off x="6487921" y="702114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3609046">
              <a:off x="6595709" y="619527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7200000">
              <a:off x="6701526" y="704274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7200000">
              <a:off x="6618790" y="928027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3609046">
              <a:off x="6512906" y="842958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7200000">
              <a:off x="6407162" y="928982"/>
              <a:ext cx="192389" cy="165852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497675" y="1998211"/>
            <a:ext cx="423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TITLE HERE</a:t>
            </a:r>
            <a:endParaRPr lang="zh-CN" altLang="en-US" sz="3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0">
        <p14:warp dir="in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25"/>
          <p:cNvSpPr/>
          <p:nvPr/>
        </p:nvSpPr>
        <p:spPr>
          <a:xfrm>
            <a:off x="8928069" y="2022327"/>
            <a:ext cx="2216438" cy="4433869"/>
          </a:xfrm>
          <a:prstGeom prst="roundRect">
            <a:avLst>
              <a:gd name="adj" fmla="val 5758"/>
            </a:avLst>
          </a:prstGeom>
          <a:solidFill>
            <a:schemeClr val="bg1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9145277" y="1798806"/>
            <a:ext cx="1801648" cy="1133018"/>
            <a:chOff x="5156660" y="522760"/>
            <a:chExt cx="1925196" cy="1210715"/>
          </a:xfrm>
          <a:solidFill>
            <a:schemeClr val="bg1">
              <a:lumMod val="50000"/>
            </a:schemeClr>
          </a:solidFill>
        </p:grpSpPr>
        <p:sp>
          <p:nvSpPr>
            <p:cNvPr id="78" name="直角三角形 77"/>
            <p:cNvSpPr/>
            <p:nvPr/>
          </p:nvSpPr>
          <p:spPr>
            <a:xfrm rot="2700000" flipH="1">
              <a:off x="5156437" y="525091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9" name="直角三角形 78"/>
            <p:cNvSpPr/>
            <p:nvPr/>
          </p:nvSpPr>
          <p:spPr>
            <a:xfrm rot="2700000" flipH="1">
              <a:off x="5872918" y="5229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0" name="直角三角形 79"/>
            <p:cNvSpPr/>
            <p:nvPr/>
          </p:nvSpPr>
          <p:spPr>
            <a:xfrm rot="2700000" flipH="1">
              <a:off x="6603364" y="525129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1" name="直角三角形 80"/>
            <p:cNvSpPr/>
            <p:nvPr/>
          </p:nvSpPr>
          <p:spPr>
            <a:xfrm rot="8100000" flipH="1">
              <a:off x="5505846" y="87726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2" name="直角三角形 81"/>
            <p:cNvSpPr/>
            <p:nvPr/>
          </p:nvSpPr>
          <p:spPr>
            <a:xfrm rot="18900000" flipH="1">
              <a:off x="5524092" y="878442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3" name="直角三角形 82"/>
            <p:cNvSpPr/>
            <p:nvPr/>
          </p:nvSpPr>
          <p:spPr>
            <a:xfrm rot="8100000" flipH="1">
              <a:off x="6222992" y="879893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4" name="直角三角形 83"/>
            <p:cNvSpPr/>
            <p:nvPr/>
          </p:nvSpPr>
          <p:spPr>
            <a:xfrm rot="13500000" flipH="1">
              <a:off x="5870752" y="12364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5" name="直角三角形 84"/>
            <p:cNvSpPr/>
            <p:nvPr/>
          </p:nvSpPr>
          <p:spPr>
            <a:xfrm rot="2700000" flipH="1">
              <a:off x="5871808" y="1254982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6" name="直角三角形 85"/>
            <p:cNvSpPr/>
            <p:nvPr/>
          </p:nvSpPr>
          <p:spPr>
            <a:xfrm rot="18900000" flipH="1">
              <a:off x="6247105" y="87784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5" name="Rounded Rectangle 25"/>
          <p:cNvSpPr/>
          <p:nvPr/>
        </p:nvSpPr>
        <p:spPr>
          <a:xfrm>
            <a:off x="6286585" y="2003866"/>
            <a:ext cx="2216438" cy="4433869"/>
          </a:xfrm>
          <a:prstGeom prst="roundRect">
            <a:avLst>
              <a:gd name="adj" fmla="val 5758"/>
            </a:avLst>
          </a:prstGeom>
          <a:solidFill>
            <a:schemeClr val="bg1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503793" y="1780345"/>
            <a:ext cx="1801648" cy="1133018"/>
            <a:chOff x="5156660" y="522760"/>
            <a:chExt cx="1925196" cy="1210715"/>
          </a:xfrm>
          <a:solidFill>
            <a:schemeClr val="bg1">
              <a:lumMod val="50000"/>
            </a:schemeClr>
          </a:solidFill>
        </p:grpSpPr>
        <p:sp>
          <p:nvSpPr>
            <p:cNvPr id="67" name="直角三角形 66"/>
            <p:cNvSpPr/>
            <p:nvPr/>
          </p:nvSpPr>
          <p:spPr>
            <a:xfrm rot="2700000" flipH="1">
              <a:off x="5156437" y="525091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8" name="直角三角形 67"/>
            <p:cNvSpPr/>
            <p:nvPr/>
          </p:nvSpPr>
          <p:spPr>
            <a:xfrm rot="2700000" flipH="1">
              <a:off x="5872918" y="5229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9" name="直角三角形 68"/>
            <p:cNvSpPr/>
            <p:nvPr/>
          </p:nvSpPr>
          <p:spPr>
            <a:xfrm rot="2700000" flipH="1">
              <a:off x="6603364" y="525129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0" name="直角三角形 69"/>
            <p:cNvSpPr/>
            <p:nvPr/>
          </p:nvSpPr>
          <p:spPr>
            <a:xfrm rot="8100000" flipH="1">
              <a:off x="5505846" y="87726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1" name="直角三角形 70"/>
            <p:cNvSpPr/>
            <p:nvPr/>
          </p:nvSpPr>
          <p:spPr>
            <a:xfrm rot="18900000" flipH="1">
              <a:off x="5524092" y="878442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直角三角形 71"/>
            <p:cNvSpPr/>
            <p:nvPr/>
          </p:nvSpPr>
          <p:spPr>
            <a:xfrm rot="8100000" flipH="1">
              <a:off x="6222992" y="879893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3" name="直角三角形 72"/>
            <p:cNvSpPr/>
            <p:nvPr/>
          </p:nvSpPr>
          <p:spPr>
            <a:xfrm rot="13500000" flipH="1">
              <a:off x="5870752" y="12364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4" name="直角三角形 73"/>
            <p:cNvSpPr/>
            <p:nvPr/>
          </p:nvSpPr>
          <p:spPr>
            <a:xfrm rot="2700000" flipH="1">
              <a:off x="5871808" y="1254982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5" name="直角三角形 74"/>
            <p:cNvSpPr/>
            <p:nvPr/>
          </p:nvSpPr>
          <p:spPr>
            <a:xfrm rot="18900000" flipH="1">
              <a:off x="6247105" y="87784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54" name="Rounded Rectangle 25"/>
          <p:cNvSpPr/>
          <p:nvPr/>
        </p:nvSpPr>
        <p:spPr>
          <a:xfrm>
            <a:off x="1103085" y="2022327"/>
            <a:ext cx="2216438" cy="4433869"/>
          </a:xfrm>
          <a:prstGeom prst="roundRect">
            <a:avLst>
              <a:gd name="adj" fmla="val 5758"/>
            </a:avLst>
          </a:prstGeom>
          <a:solidFill>
            <a:schemeClr val="bg1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320293" y="1798806"/>
            <a:ext cx="1801648" cy="1133018"/>
            <a:chOff x="5156660" y="522760"/>
            <a:chExt cx="1925196" cy="1210715"/>
          </a:xfrm>
          <a:solidFill>
            <a:schemeClr val="bg1">
              <a:lumMod val="50000"/>
            </a:schemeClr>
          </a:solidFill>
        </p:grpSpPr>
        <p:sp>
          <p:nvSpPr>
            <p:cNvPr id="56" name="直角三角形 55"/>
            <p:cNvSpPr/>
            <p:nvPr/>
          </p:nvSpPr>
          <p:spPr>
            <a:xfrm rot="2700000" flipH="1">
              <a:off x="5156437" y="525091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7" name="直角三角形 56"/>
            <p:cNvSpPr/>
            <p:nvPr/>
          </p:nvSpPr>
          <p:spPr>
            <a:xfrm rot="2700000" flipH="1">
              <a:off x="5872918" y="5229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8" name="直角三角形 57"/>
            <p:cNvSpPr/>
            <p:nvPr/>
          </p:nvSpPr>
          <p:spPr>
            <a:xfrm rot="2700000" flipH="1">
              <a:off x="6603364" y="525129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9" name="直角三角形 58"/>
            <p:cNvSpPr/>
            <p:nvPr/>
          </p:nvSpPr>
          <p:spPr>
            <a:xfrm rot="8100000" flipH="1">
              <a:off x="5505846" y="87726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0" name="直角三角形 59"/>
            <p:cNvSpPr/>
            <p:nvPr/>
          </p:nvSpPr>
          <p:spPr>
            <a:xfrm rot="18900000" flipH="1">
              <a:off x="5524092" y="878442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1" name="直角三角形 60"/>
            <p:cNvSpPr/>
            <p:nvPr/>
          </p:nvSpPr>
          <p:spPr>
            <a:xfrm rot="8100000" flipH="1">
              <a:off x="6222992" y="879893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2" name="直角三角形 61"/>
            <p:cNvSpPr/>
            <p:nvPr/>
          </p:nvSpPr>
          <p:spPr>
            <a:xfrm rot="13500000" flipH="1">
              <a:off x="5870752" y="12364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3" name="直角三角形 62"/>
            <p:cNvSpPr/>
            <p:nvPr/>
          </p:nvSpPr>
          <p:spPr>
            <a:xfrm rot="2700000" flipH="1">
              <a:off x="5871808" y="1254982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直角三角形 63"/>
            <p:cNvSpPr/>
            <p:nvPr/>
          </p:nvSpPr>
          <p:spPr>
            <a:xfrm rot="18900000" flipH="1">
              <a:off x="6247105" y="87784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0" y="4854598"/>
            <a:ext cx="12190413" cy="200221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bg1">
                  <a:lumMod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94859" y="2004547"/>
            <a:ext cx="2216438" cy="4433869"/>
          </a:xfrm>
          <a:prstGeom prst="roundRect">
            <a:avLst>
              <a:gd name="adj" fmla="val 5758"/>
            </a:avLst>
          </a:prstGeom>
          <a:solidFill>
            <a:schemeClr val="bg1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69460" y="3400579"/>
            <a:ext cx="2155992" cy="2980576"/>
            <a:chOff x="1169460" y="3400579"/>
            <a:chExt cx="2155992" cy="2980576"/>
          </a:xfrm>
        </p:grpSpPr>
        <p:sp>
          <p:nvSpPr>
            <p:cNvPr id="15" name="TextBox 14"/>
            <p:cNvSpPr txBox="1"/>
            <p:nvPr/>
          </p:nvSpPr>
          <p:spPr>
            <a:xfrm>
              <a:off x="1780255" y="4076276"/>
              <a:ext cx="873958" cy="838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40</a:t>
              </a:r>
              <a:endParaRPr lang="en-US" sz="3200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8" name="Shape 2498"/>
            <p:cNvSpPr/>
            <p:nvPr/>
          </p:nvSpPr>
          <p:spPr>
            <a:xfrm>
              <a:off x="2027162" y="3400579"/>
              <a:ext cx="380138" cy="31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chemeClr val="bg1">
                <a:lumMod val="10000"/>
              </a:schemeClr>
            </a:solidFill>
            <a:ln w="12700">
              <a:miter lim="400000"/>
            </a:ln>
          </p:spPr>
          <p:txBody>
            <a:bodyPr lIns="22166" tIns="22166" rIns="22166" bIns="22166" anchor="ctr"/>
            <a:lstStyle/>
            <a:p>
              <a:pPr algn="ctr" defTabSz="26543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82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69460" y="4878436"/>
              <a:ext cx="2155992" cy="1502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150$</a:t>
              </a:r>
              <a:endParaRPr lang="en-US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sz="105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Seamlessly deliver client-centered methods of empowerment via market-driven metrics. Enthusiastically enhance front-end.</a:t>
              </a:r>
              <a:endParaRPr lang="en-US" sz="105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58835" y="4025850"/>
              <a:ext cx="423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%</a:t>
              </a:r>
              <a:endParaRPr lang="en-US" sz="240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55305" y="3331850"/>
            <a:ext cx="2155992" cy="3049305"/>
            <a:chOff x="3755305" y="3331850"/>
            <a:chExt cx="2155992" cy="3049305"/>
          </a:xfrm>
        </p:grpSpPr>
        <p:sp>
          <p:nvSpPr>
            <p:cNvPr id="29" name="TextBox 28"/>
            <p:cNvSpPr txBox="1"/>
            <p:nvPr/>
          </p:nvSpPr>
          <p:spPr>
            <a:xfrm>
              <a:off x="4369306" y="4076276"/>
              <a:ext cx="867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90</a:t>
              </a:r>
              <a:endParaRPr lang="en-US" sz="3200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55305" y="4878436"/>
              <a:ext cx="2155992" cy="1502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350$</a:t>
              </a:r>
              <a:endParaRPr lang="en-US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sz="105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Seamlessly deliver client-centered methods of empowerment via market-driven metrics. Enthusiastically enhance front-end.</a:t>
              </a:r>
              <a:endParaRPr lang="en-US" sz="105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44680" y="4025850"/>
              <a:ext cx="423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%</a:t>
              </a:r>
              <a:endParaRPr lang="en-US" sz="240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Shape 2532"/>
            <p:cNvSpPr/>
            <p:nvPr/>
          </p:nvSpPr>
          <p:spPr>
            <a:xfrm>
              <a:off x="4622822" y="3331850"/>
              <a:ext cx="380138" cy="380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chemeClr val="bg1">
                <a:lumMod val="10000"/>
              </a:schemeClr>
            </a:solidFill>
            <a:ln w="12700">
              <a:miter lim="400000"/>
            </a:ln>
          </p:spPr>
          <p:txBody>
            <a:bodyPr lIns="22166" tIns="22166" rIns="22166" bIns="22166" anchor="ctr"/>
            <a:lstStyle/>
            <a:p>
              <a:pPr algn="ctr" defTabSz="26543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82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41151" y="3334214"/>
            <a:ext cx="2155992" cy="3046941"/>
            <a:chOff x="6341151" y="3334214"/>
            <a:chExt cx="2155992" cy="3046941"/>
          </a:xfrm>
        </p:grpSpPr>
        <p:sp>
          <p:nvSpPr>
            <p:cNvPr id="45" name="TextBox 44"/>
            <p:cNvSpPr txBox="1"/>
            <p:nvPr/>
          </p:nvSpPr>
          <p:spPr>
            <a:xfrm>
              <a:off x="6951945" y="4076276"/>
              <a:ext cx="873958" cy="838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75</a:t>
              </a:r>
              <a:endParaRPr lang="en-US" sz="320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41151" y="4878436"/>
              <a:ext cx="2155992" cy="1502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300$</a:t>
              </a:r>
              <a:endParaRPr lang="en-US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sz="105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Seamlessly deliver client-centered methods of empowerment via market-driven metrics. Enthusiastically enhance front-end.</a:t>
              </a:r>
              <a:endParaRPr lang="en-US" sz="105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30525" y="4025850"/>
              <a:ext cx="423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%</a:t>
              </a:r>
              <a:endParaRPr lang="en-US" sz="240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Shape 2617"/>
            <p:cNvSpPr/>
            <p:nvPr/>
          </p:nvSpPr>
          <p:spPr>
            <a:xfrm>
              <a:off x="7229077" y="3334214"/>
              <a:ext cx="380138" cy="380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bg1">
                <a:lumMod val="10000"/>
              </a:schemeClr>
            </a:solidFill>
            <a:ln w="12700">
              <a:miter lim="400000"/>
            </a:ln>
          </p:spPr>
          <p:txBody>
            <a:bodyPr lIns="22166" tIns="22166" rIns="22166" bIns="22166" anchor="ctr"/>
            <a:lstStyle/>
            <a:p>
              <a:pPr algn="ctr" defTabSz="26543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82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26996" y="3331851"/>
            <a:ext cx="2155992" cy="3049304"/>
            <a:chOff x="8926996" y="3331851"/>
            <a:chExt cx="2155992" cy="3049304"/>
          </a:xfrm>
        </p:grpSpPr>
        <p:sp>
          <p:nvSpPr>
            <p:cNvPr id="37" name="TextBox 36"/>
            <p:cNvSpPr txBox="1"/>
            <p:nvPr/>
          </p:nvSpPr>
          <p:spPr>
            <a:xfrm>
              <a:off x="9540996" y="4076276"/>
              <a:ext cx="8675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65</a:t>
              </a:r>
              <a:endParaRPr lang="en-US" sz="3200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926996" y="4878436"/>
              <a:ext cx="2155992" cy="1502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800$</a:t>
              </a:r>
              <a:endParaRPr lang="en-US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sz="105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Seamlessly deliver client-centered methods of empowerment via market-driven metrics. Enthusiastically enhance front-end.</a:t>
              </a:r>
              <a:endParaRPr lang="en-US" sz="105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116370" y="4025850"/>
              <a:ext cx="4235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%</a:t>
              </a:r>
              <a:endParaRPr lang="en-US" sz="240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Shape 2630"/>
            <p:cNvSpPr/>
            <p:nvPr/>
          </p:nvSpPr>
          <p:spPr>
            <a:xfrm>
              <a:off x="9815041" y="3331851"/>
              <a:ext cx="379902" cy="380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bg1">
                <a:lumMod val="10000"/>
              </a:schemeClr>
            </a:solidFill>
            <a:ln w="12700">
              <a:miter lim="400000"/>
            </a:ln>
          </p:spPr>
          <p:txBody>
            <a:bodyPr lIns="22166" tIns="22166" rIns="22166" bIns="22166" anchor="ctr"/>
            <a:lstStyle/>
            <a:p>
              <a:pPr algn="ctr" defTabSz="26543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82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12067" y="1781026"/>
            <a:ext cx="1801648" cy="1133018"/>
            <a:chOff x="5156660" y="522760"/>
            <a:chExt cx="1925196" cy="1210715"/>
          </a:xfrm>
          <a:solidFill>
            <a:schemeClr val="bg1">
              <a:lumMod val="50000"/>
            </a:schemeClr>
          </a:solidFill>
        </p:grpSpPr>
        <p:sp>
          <p:nvSpPr>
            <p:cNvPr id="30" name="直角三角形 29"/>
            <p:cNvSpPr/>
            <p:nvPr/>
          </p:nvSpPr>
          <p:spPr>
            <a:xfrm rot="2700000" flipH="1">
              <a:off x="5156437" y="525091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" name="直角三角形 32"/>
            <p:cNvSpPr/>
            <p:nvPr/>
          </p:nvSpPr>
          <p:spPr>
            <a:xfrm rot="2700000" flipH="1">
              <a:off x="5872918" y="5229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直角三角形 34"/>
            <p:cNvSpPr/>
            <p:nvPr/>
          </p:nvSpPr>
          <p:spPr>
            <a:xfrm rot="2700000" flipH="1">
              <a:off x="6603364" y="525129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8" name="直角三角形 37"/>
            <p:cNvSpPr/>
            <p:nvPr/>
          </p:nvSpPr>
          <p:spPr>
            <a:xfrm rot="8100000" flipH="1">
              <a:off x="5505846" y="87726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1" name="直角三角形 40"/>
            <p:cNvSpPr/>
            <p:nvPr/>
          </p:nvSpPr>
          <p:spPr>
            <a:xfrm rot="18900000" flipH="1">
              <a:off x="5524092" y="878442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直角三角形 42"/>
            <p:cNvSpPr/>
            <p:nvPr/>
          </p:nvSpPr>
          <p:spPr>
            <a:xfrm rot="8100000" flipH="1">
              <a:off x="6222992" y="879893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直角三角形 45"/>
            <p:cNvSpPr/>
            <p:nvPr/>
          </p:nvSpPr>
          <p:spPr>
            <a:xfrm rot="13500000" flipH="1">
              <a:off x="5870752" y="12364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直角三角形 49"/>
            <p:cNvSpPr/>
            <p:nvPr/>
          </p:nvSpPr>
          <p:spPr>
            <a:xfrm rot="2700000" flipH="1">
              <a:off x="5871808" y="1254982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rot="18900000" flipH="1">
              <a:off x="6247105" y="87784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1324642" y="514593"/>
            <a:ext cx="423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TITLE HERE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115625" y="1012943"/>
            <a:ext cx="3888096" cy="216743"/>
            <a:chOff x="1115625" y="1012943"/>
            <a:chExt cx="3888096" cy="216743"/>
          </a:xfrm>
        </p:grpSpPr>
        <p:cxnSp>
          <p:nvCxnSpPr>
            <p:cNvPr id="89" name="直接连接符 88"/>
            <p:cNvCxnSpPr>
              <a:endCxn id="90" idx="0"/>
            </p:cNvCxnSpPr>
            <p:nvPr/>
          </p:nvCxnSpPr>
          <p:spPr>
            <a:xfrm>
              <a:off x="1115625" y="1104305"/>
              <a:ext cx="3701248" cy="17010"/>
            </a:xfrm>
            <a:prstGeom prst="line">
              <a:avLst/>
            </a:prstGeom>
            <a:ln cmpd="sng">
              <a:solidFill>
                <a:schemeClr val="bg1">
                  <a:lumMod val="50000"/>
                  <a:alpha val="8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等腰三角形 89"/>
            <p:cNvSpPr/>
            <p:nvPr/>
          </p:nvSpPr>
          <p:spPr>
            <a:xfrm rot="-5400000">
              <a:off x="4801925" y="1027891"/>
              <a:ext cx="216743" cy="18684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900000">
            <a:off x="653201" y="291214"/>
            <a:ext cx="619089" cy="870866"/>
            <a:chOff x="6261558" y="237236"/>
            <a:chExt cx="619089" cy="870866"/>
          </a:xfrm>
        </p:grpSpPr>
        <p:sp>
          <p:nvSpPr>
            <p:cNvPr id="104" name="等腰三角形 103"/>
            <p:cNvSpPr/>
            <p:nvPr/>
          </p:nvSpPr>
          <p:spPr>
            <a:xfrm rot="21591212">
              <a:off x="6261558" y="297771"/>
              <a:ext cx="192389" cy="16585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5" name="等腰三角形 104"/>
            <p:cNvSpPr/>
            <p:nvPr/>
          </p:nvSpPr>
          <p:spPr>
            <a:xfrm rot="3614340">
              <a:off x="6390083" y="250505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6" name="等腰三角形 105"/>
            <p:cNvSpPr/>
            <p:nvPr/>
          </p:nvSpPr>
          <p:spPr>
            <a:xfrm rot="9562">
              <a:off x="6472023" y="293765"/>
              <a:ext cx="192389" cy="16585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7" name="等腰三角形 106"/>
            <p:cNvSpPr/>
            <p:nvPr/>
          </p:nvSpPr>
          <p:spPr>
            <a:xfrm rot="3609046">
              <a:off x="6491997" y="429708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8" name="等腰三角形 107"/>
            <p:cNvSpPr/>
            <p:nvPr/>
          </p:nvSpPr>
          <p:spPr>
            <a:xfrm rot="7200000">
              <a:off x="6389427" y="521540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1" name="等腰三角形 110"/>
            <p:cNvSpPr/>
            <p:nvPr/>
          </p:nvSpPr>
          <p:spPr>
            <a:xfrm rot="3609046">
              <a:off x="6380855" y="613941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2" name="等腰三角形 111"/>
            <p:cNvSpPr/>
            <p:nvPr/>
          </p:nvSpPr>
          <p:spPr>
            <a:xfrm rot="3609046">
              <a:off x="6700251" y="798038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4" name="等腰三角形 113"/>
            <p:cNvSpPr/>
            <p:nvPr/>
          </p:nvSpPr>
          <p:spPr>
            <a:xfrm rot="7200000">
              <a:off x="6487921" y="702114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5" name="等腰三角形 114"/>
            <p:cNvSpPr/>
            <p:nvPr/>
          </p:nvSpPr>
          <p:spPr>
            <a:xfrm rot="3609046">
              <a:off x="6595709" y="619527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6" name="等腰三角形 115"/>
            <p:cNvSpPr/>
            <p:nvPr/>
          </p:nvSpPr>
          <p:spPr>
            <a:xfrm rot="7200000">
              <a:off x="6701526" y="704274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1" name="等腰三角形 120"/>
            <p:cNvSpPr/>
            <p:nvPr/>
          </p:nvSpPr>
          <p:spPr>
            <a:xfrm rot="7200000">
              <a:off x="6618790" y="928027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2" name="等腰三角形 121"/>
            <p:cNvSpPr/>
            <p:nvPr/>
          </p:nvSpPr>
          <p:spPr>
            <a:xfrm rot="3609046">
              <a:off x="6512906" y="842958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3" name="等腰三角形 122"/>
            <p:cNvSpPr/>
            <p:nvPr/>
          </p:nvSpPr>
          <p:spPr>
            <a:xfrm rot="7200000">
              <a:off x="6407162" y="928982"/>
              <a:ext cx="192389" cy="16585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65" grpId="0" animBg="1"/>
      <p:bldP spid="54" grpId="0" animBg="1"/>
      <p:bldP spid="26" grpId="0" animBg="1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792982" y="1012220"/>
            <a:ext cx="3001322" cy="4067183"/>
            <a:chOff x="3705446" y="2014009"/>
            <a:chExt cx="3001322" cy="4067183"/>
          </a:xfrm>
        </p:grpSpPr>
        <p:sp>
          <p:nvSpPr>
            <p:cNvPr id="88" name="等腰三角形 87"/>
            <p:cNvSpPr/>
            <p:nvPr/>
          </p:nvSpPr>
          <p:spPr>
            <a:xfrm rot="9562">
              <a:off x="4282306" y="2810372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3609046">
              <a:off x="4345115" y="3237861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7200000">
              <a:off x="4022571" y="3526640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3609046">
              <a:off x="4005383" y="3826296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7200000">
              <a:off x="3682838" y="4115077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3609046">
              <a:off x="3663722" y="4418069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6" name="等腰三角形 95"/>
            <p:cNvSpPr/>
            <p:nvPr/>
          </p:nvSpPr>
          <p:spPr>
            <a:xfrm rot="7200000">
              <a:off x="4000405" y="4695342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7" name="等腰三角形 106"/>
            <p:cNvSpPr/>
            <p:nvPr/>
          </p:nvSpPr>
          <p:spPr>
            <a:xfrm rot="9562">
              <a:off x="4608956" y="2220110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8" name="等腰三角形 107"/>
            <p:cNvSpPr/>
            <p:nvPr/>
          </p:nvSpPr>
          <p:spPr>
            <a:xfrm rot="3609046">
              <a:off x="4671765" y="2647598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0" name="等腰三角形 109"/>
            <p:cNvSpPr/>
            <p:nvPr/>
          </p:nvSpPr>
          <p:spPr>
            <a:xfrm rot="3609046">
              <a:off x="5001886" y="2055733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6" name="等腰三角形 125"/>
            <p:cNvSpPr/>
            <p:nvPr/>
          </p:nvSpPr>
          <p:spPr>
            <a:xfrm rot="1809046">
              <a:off x="5221979" y="3084294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7" name="等腰三角形 126"/>
            <p:cNvSpPr/>
            <p:nvPr/>
          </p:nvSpPr>
          <p:spPr>
            <a:xfrm rot="5400000">
              <a:off x="5087037" y="3495657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8" name="等腰三角形 127"/>
            <p:cNvSpPr/>
            <p:nvPr/>
          </p:nvSpPr>
          <p:spPr>
            <a:xfrm rot="1809046">
              <a:off x="5221979" y="3753601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9" name="等腰三角形 128"/>
            <p:cNvSpPr/>
            <p:nvPr/>
          </p:nvSpPr>
          <p:spPr>
            <a:xfrm rot="5400000">
              <a:off x="5087037" y="4170045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0" name="等腰三角形 129"/>
            <p:cNvSpPr/>
            <p:nvPr/>
          </p:nvSpPr>
          <p:spPr>
            <a:xfrm rot="1809046">
              <a:off x="5221979" y="4431841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1" name="等腰三角形 130"/>
            <p:cNvSpPr/>
            <p:nvPr/>
          </p:nvSpPr>
          <p:spPr>
            <a:xfrm rot="5400000">
              <a:off x="5087037" y="4843206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2" name="等腰三角形 131"/>
            <p:cNvSpPr/>
            <p:nvPr/>
          </p:nvSpPr>
          <p:spPr>
            <a:xfrm rot="1809046">
              <a:off x="5221979" y="5106561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3" name="等腰三角形 132"/>
            <p:cNvSpPr/>
            <p:nvPr/>
          </p:nvSpPr>
          <p:spPr>
            <a:xfrm rot="5400000">
              <a:off x="5087037" y="5517925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0" name="等腰三角形 209"/>
            <p:cNvSpPr/>
            <p:nvPr/>
          </p:nvSpPr>
          <p:spPr>
            <a:xfrm rot="19809562">
              <a:off x="6101777" y="4092262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1" name="等腰三角形 210"/>
            <p:cNvSpPr/>
            <p:nvPr/>
          </p:nvSpPr>
          <p:spPr>
            <a:xfrm rot="1809046">
              <a:off x="5811528" y="4106705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2" name="等腰三角形 211"/>
            <p:cNvSpPr/>
            <p:nvPr/>
          </p:nvSpPr>
          <p:spPr>
            <a:xfrm rot="19809562">
              <a:off x="5517428" y="4421837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14" name="等腰三角形 213"/>
            <p:cNvSpPr/>
            <p:nvPr/>
          </p:nvSpPr>
          <p:spPr>
            <a:xfrm rot="1809046">
              <a:off x="4660547" y="4764632"/>
              <a:ext cx="604991" cy="521544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222" name="文本占位符 1"/>
          <p:cNvSpPr txBox="1"/>
          <p:nvPr/>
        </p:nvSpPr>
        <p:spPr>
          <a:xfrm>
            <a:off x="5935003" y="3539024"/>
            <a:ext cx="2684462" cy="563231"/>
          </a:xfrm>
          <a:prstGeom prst="rect">
            <a:avLst/>
          </a:prstGeom>
          <a:solidFill>
            <a:srgbClr val="F6F8F8"/>
          </a:solidFill>
          <a:effectLst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zh-CN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FOUR</a:t>
            </a:r>
            <a:endParaRPr kumimoji="1" lang="zh-CN" altLang="en-US" sz="34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j-ea"/>
              <a:ea typeface="+mj-ea"/>
            </a:endParaRPr>
          </a:p>
        </p:txBody>
      </p:sp>
      <p:sp>
        <p:nvSpPr>
          <p:cNvPr id="223" name="等腰三角形 24"/>
          <p:cNvSpPr/>
          <p:nvPr/>
        </p:nvSpPr>
        <p:spPr>
          <a:xfrm rot="12879605" flipV="1">
            <a:off x="2487573" y="1314080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24" name="等腰三角形 26"/>
          <p:cNvSpPr/>
          <p:nvPr/>
        </p:nvSpPr>
        <p:spPr>
          <a:xfrm rot="1809046" flipV="1">
            <a:off x="469550" y="3411988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25" name="等腰三角形 30"/>
          <p:cNvSpPr/>
          <p:nvPr/>
        </p:nvSpPr>
        <p:spPr>
          <a:xfrm rot="1809046" flipV="1">
            <a:off x="9082064" y="5927270"/>
            <a:ext cx="198454" cy="1710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1" name="文本框 12"/>
          <p:cNvSpPr txBox="1"/>
          <p:nvPr/>
        </p:nvSpPr>
        <p:spPr>
          <a:xfrm>
            <a:off x="1964878" y="3481088"/>
            <a:ext cx="306103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成果应用</a:t>
            </a:r>
            <a:endParaRPr lang="en-US" altLang="zh-CN" sz="4800" b="1" dirty="0" smtClean="0">
              <a:solidFill>
                <a:schemeClr val="bg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b="1" dirty="0">
                <a:solidFill>
                  <a:schemeClr val="bg1">
                    <a:lumMod val="25000"/>
                  </a:schemeClr>
                </a:solidFill>
              </a:rPr>
              <a:t>THE APPLICATION</a:t>
            </a:r>
            <a:endParaRPr lang="zh-CN" altLang="zh-CN" sz="2800" kern="100" dirty="0">
              <a:solidFill>
                <a:schemeClr val="bg1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281431" y="5143880"/>
            <a:ext cx="1436675" cy="215444"/>
            <a:chOff x="4369395" y="3284984"/>
            <a:chExt cx="1436675" cy="215444"/>
          </a:xfrm>
        </p:grpSpPr>
        <p:sp>
          <p:nvSpPr>
            <p:cNvPr id="3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可行性论证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3721591" y="5143880"/>
            <a:ext cx="1436675" cy="215444"/>
            <a:chOff x="4369395" y="3284984"/>
            <a:chExt cx="1436675" cy="215444"/>
          </a:xfrm>
        </p:grpSpPr>
        <p:sp>
          <p:nvSpPr>
            <p:cNvPr id="3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应用前景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2277946" y="5483292"/>
            <a:ext cx="1436675" cy="215444"/>
            <a:chOff x="4369395" y="3284984"/>
            <a:chExt cx="1436675" cy="215444"/>
          </a:xfrm>
        </p:grpSpPr>
        <p:sp>
          <p:nvSpPr>
            <p:cNvPr id="4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前景分析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721591" y="5482712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案例对比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5207179" y="5127824"/>
            <a:ext cx="1436675" cy="215444"/>
            <a:chOff x="4369395" y="3284984"/>
            <a:chExt cx="1436675" cy="215444"/>
          </a:xfrm>
        </p:grpSpPr>
        <p:sp>
          <p:nvSpPr>
            <p:cNvPr id="5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难点评估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6718459" y="5127824"/>
            <a:ext cx="1436675" cy="215444"/>
            <a:chOff x="4369395" y="3284984"/>
            <a:chExt cx="1436675" cy="215444"/>
          </a:xfrm>
        </p:grpSpPr>
        <p:sp>
          <p:nvSpPr>
            <p:cNvPr id="5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相关对策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1" name="等腰三角形 6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5203694" y="5467236"/>
            <a:ext cx="1436675" cy="215444"/>
            <a:chOff x="4369395" y="3284984"/>
            <a:chExt cx="1436675" cy="215444"/>
          </a:xfrm>
        </p:grpSpPr>
        <p:sp>
          <p:nvSpPr>
            <p:cNvPr id="6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未来发展趋势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6" name="等腰三角形 6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6714974" y="5467236"/>
            <a:ext cx="1436675" cy="215444"/>
            <a:chOff x="4369395" y="3284984"/>
            <a:chExt cx="1436675" cy="215444"/>
          </a:xfrm>
        </p:grpSpPr>
        <p:sp>
          <p:nvSpPr>
            <p:cNvPr id="6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重点分布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3" grpId="0" animBg="1"/>
      <p:bldP spid="224" grpId="0" animBg="1"/>
      <p:bldP spid="225" grpId="0" animBg="1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圆角矩形 82"/>
          <p:cNvSpPr/>
          <p:nvPr/>
        </p:nvSpPr>
        <p:spPr>
          <a:xfrm>
            <a:off x="6323289" y="1481828"/>
            <a:ext cx="2368579" cy="3501652"/>
          </a:xfrm>
          <a:prstGeom prst="roundRect">
            <a:avLst>
              <a:gd name="adj" fmla="val 487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896100" y="2441379"/>
            <a:ext cx="137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82</a:t>
            </a:r>
            <a:r>
              <a: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86" name="直接连接符 45"/>
          <p:cNvCxnSpPr/>
          <p:nvPr/>
        </p:nvCxnSpPr>
        <p:spPr>
          <a:xfrm>
            <a:off x="6509798" y="3431112"/>
            <a:ext cx="1987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680242" y="514593"/>
            <a:ext cx="423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TITLE HERE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471225" y="1012943"/>
            <a:ext cx="3888096" cy="216743"/>
            <a:chOff x="1115625" y="1012943"/>
            <a:chExt cx="3888096" cy="216743"/>
          </a:xfrm>
        </p:grpSpPr>
        <p:cxnSp>
          <p:nvCxnSpPr>
            <p:cNvPr id="41" name="直接连接符 40"/>
            <p:cNvCxnSpPr>
              <a:endCxn id="42" idx="0"/>
            </p:cNvCxnSpPr>
            <p:nvPr/>
          </p:nvCxnSpPr>
          <p:spPr>
            <a:xfrm>
              <a:off x="1115625" y="1104305"/>
              <a:ext cx="3701248" cy="17010"/>
            </a:xfrm>
            <a:prstGeom prst="line">
              <a:avLst/>
            </a:prstGeom>
            <a:ln cmpd="sng">
              <a:solidFill>
                <a:schemeClr val="bg1">
                  <a:lumMod val="50000"/>
                  <a:alpha val="8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等腰三角形 41"/>
            <p:cNvSpPr/>
            <p:nvPr/>
          </p:nvSpPr>
          <p:spPr>
            <a:xfrm rot="-5400000">
              <a:off x="4801925" y="1027891"/>
              <a:ext cx="216743" cy="18684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69009" y="423729"/>
            <a:ext cx="698864" cy="970731"/>
            <a:chOff x="6341433" y="526599"/>
            <a:chExt cx="729176" cy="1012835"/>
          </a:xfrm>
        </p:grpSpPr>
        <p:sp>
          <p:nvSpPr>
            <p:cNvPr id="44" name="等腰三角形 43"/>
            <p:cNvSpPr/>
            <p:nvPr/>
          </p:nvSpPr>
          <p:spPr>
            <a:xfrm rot="9562">
              <a:off x="6526736" y="59228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3609046">
              <a:off x="6546912" y="72960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7200000">
              <a:off x="6443303" y="822371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3609046">
              <a:off x="6437781" y="91862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7200000">
              <a:off x="6334172" y="1011392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3609046">
              <a:off x="6328031" y="1108720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3609046">
              <a:off x="6651840" y="540001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1809046">
              <a:off x="6686893" y="791753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6643546" y="925525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8" name="等腰三角形 87"/>
            <p:cNvSpPr/>
            <p:nvPr/>
          </p:nvSpPr>
          <p:spPr>
            <a:xfrm rot="1809046">
              <a:off x="6686893" y="1009620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5400000">
              <a:off x="6643546" y="1141761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1809046">
              <a:off x="6686893" y="1226357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5400000">
              <a:off x="6643546" y="135849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1809046">
              <a:off x="6876271" y="90517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19809562">
              <a:off x="6781798" y="1006407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1809046">
              <a:off x="6506547" y="1116521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6584354" y="1272272"/>
            <a:ext cx="1801648" cy="1133018"/>
            <a:chOff x="5156660" y="522760"/>
            <a:chExt cx="1925196" cy="1210715"/>
          </a:xfrm>
          <a:solidFill>
            <a:schemeClr val="bg1">
              <a:lumMod val="90000"/>
            </a:schemeClr>
          </a:solidFill>
        </p:grpSpPr>
        <p:sp>
          <p:nvSpPr>
            <p:cNvPr id="96" name="直角三角形 95"/>
            <p:cNvSpPr/>
            <p:nvPr/>
          </p:nvSpPr>
          <p:spPr>
            <a:xfrm rot="2700000" flipH="1">
              <a:off x="5156437" y="525091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7" name="直角三角形 96"/>
            <p:cNvSpPr/>
            <p:nvPr/>
          </p:nvSpPr>
          <p:spPr>
            <a:xfrm rot="2700000" flipH="1">
              <a:off x="5872918" y="5229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8" name="直角三角形 97"/>
            <p:cNvSpPr/>
            <p:nvPr/>
          </p:nvSpPr>
          <p:spPr>
            <a:xfrm rot="2700000" flipH="1">
              <a:off x="6603364" y="525129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9" name="直角三角形 98"/>
            <p:cNvSpPr/>
            <p:nvPr/>
          </p:nvSpPr>
          <p:spPr>
            <a:xfrm rot="8100000" flipH="1">
              <a:off x="5505846" y="87726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0" name="直角三角形 99"/>
            <p:cNvSpPr/>
            <p:nvPr/>
          </p:nvSpPr>
          <p:spPr>
            <a:xfrm rot="18900000" flipH="1">
              <a:off x="5524092" y="878442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1" name="直角三角形 100"/>
            <p:cNvSpPr/>
            <p:nvPr/>
          </p:nvSpPr>
          <p:spPr>
            <a:xfrm rot="8100000" flipH="1">
              <a:off x="6222992" y="879893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2" name="直角三角形 101"/>
            <p:cNvSpPr/>
            <p:nvPr/>
          </p:nvSpPr>
          <p:spPr>
            <a:xfrm rot="13500000" flipH="1">
              <a:off x="5870752" y="1236483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3" name="直角三角形 102"/>
            <p:cNvSpPr/>
            <p:nvPr/>
          </p:nvSpPr>
          <p:spPr>
            <a:xfrm rot="2700000" flipH="1">
              <a:off x="5871808" y="1254982"/>
              <a:ext cx="478716" cy="4782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4" name="直角三角形 103"/>
            <p:cNvSpPr/>
            <p:nvPr/>
          </p:nvSpPr>
          <p:spPr>
            <a:xfrm rot="18900000" flipH="1">
              <a:off x="6247105" y="877845"/>
              <a:ext cx="478269" cy="4787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05" name="文本框 104"/>
          <p:cNvSpPr txBox="1"/>
          <p:nvPr/>
        </p:nvSpPr>
        <p:spPr>
          <a:xfrm>
            <a:off x="2124649" y="5453431"/>
            <a:ext cx="7829769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Memories, beautiful very hurt, memories, memories of the past but can not go </a:t>
            </a:r>
            <a:r>
              <a:rPr lang="en-US" altLang="zh-CN" sz="1400" dirty="0" err="1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back.You</a:t>
            </a:r>
            <a:r>
              <a:rPr lang="en-US" altLang="zh-CN" sz="14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can be happy to live just by yourself.</a:t>
            </a:r>
            <a:endParaRPr lang="en-US" altLang="zh-CN" sz="10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579792" y="3599776"/>
            <a:ext cx="2004215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Memories, beautiful very hurt, memories, memories of the past but can not go </a:t>
            </a:r>
            <a:r>
              <a:rPr lang="en-US" altLang="zh-CN" sz="105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back.You</a:t>
            </a:r>
            <a:r>
              <a:rPr lang="en-US" altLang="zh-CN" sz="105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can be happy to live just by yourself.</a:t>
            </a:r>
            <a:endParaRPr lang="en-US" altLang="zh-CN" sz="7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2" r="2232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" b="1999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1" r="3731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/>
      <p:bldP spid="39" grpId="0"/>
      <p:bldP spid="105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77077" y="3398835"/>
            <a:ext cx="4255108" cy="2578319"/>
            <a:chOff x="877077" y="3398835"/>
            <a:chExt cx="4255108" cy="2578319"/>
          </a:xfrm>
        </p:grpSpPr>
        <p:sp>
          <p:nvSpPr>
            <p:cNvPr id="32" name="Rounded Rectangle 31"/>
            <p:cNvSpPr/>
            <p:nvPr/>
          </p:nvSpPr>
          <p:spPr>
            <a:xfrm>
              <a:off x="1108794" y="5711742"/>
              <a:ext cx="3324658" cy="7053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 dirty="0">
                <a:solidFill>
                  <a:schemeClr val="tx2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72416" y="5381285"/>
              <a:ext cx="559769" cy="595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80">
                  <a:solidFill>
                    <a:schemeClr val="tx2">
                      <a:lumMod val="75000"/>
                      <a:lumOff val="25000"/>
                    </a:schemeClr>
                  </a:solidFill>
                  <a:latin typeface="Bebas Neue Bold" panose="020B0606020202050201" pitchFamily="34" charset="0"/>
                  <a:ea typeface="Roboto" panose="02000000000000000000" pitchFamily="2" charset="0"/>
                </a:rPr>
                <a:t>55</a:t>
              </a:r>
              <a:r>
                <a:rPr lang="en-US" sz="3270">
                  <a:solidFill>
                    <a:schemeClr val="tx2">
                      <a:lumMod val="75000"/>
                      <a:lumOff val="25000"/>
                    </a:schemeClr>
                  </a:solidFill>
                  <a:latin typeface="Bebas Neue Bold" panose="020B0606020202050201" pitchFamily="34" charset="0"/>
                  <a:ea typeface="Roboto" panose="02000000000000000000" pitchFamily="2" charset="0"/>
                </a:rPr>
                <a:t> </a:t>
              </a:r>
              <a:r>
                <a:rPr lang="en-US" sz="1090">
                  <a:solidFill>
                    <a:schemeClr val="tx2">
                      <a:lumMod val="75000"/>
                      <a:lumOff val="25000"/>
                    </a:schemeClr>
                  </a:solidFill>
                  <a:latin typeface="Bebas Neue Bold" panose="020B0606020202050201" pitchFamily="34" charset="0"/>
                  <a:ea typeface="Roboto" panose="02000000000000000000" pitchFamily="2" charset="0"/>
                </a:rPr>
                <a:t>%</a:t>
              </a:r>
              <a:endParaRPr lang="en-US" sz="1090">
                <a:solidFill>
                  <a:schemeClr val="tx2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  <a:ea typeface="Roboto" panose="02000000000000000000" pitchFamily="2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108794" y="4700196"/>
              <a:ext cx="3324658" cy="7053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 dirty="0">
                <a:solidFill>
                  <a:schemeClr val="tx2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2416" y="4400220"/>
              <a:ext cx="559769" cy="595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80">
                  <a:solidFill>
                    <a:schemeClr val="tx2">
                      <a:lumMod val="75000"/>
                      <a:lumOff val="25000"/>
                    </a:schemeClr>
                  </a:solidFill>
                  <a:latin typeface="Bebas Neue Bold" panose="020B0606020202050201" pitchFamily="34" charset="0"/>
                  <a:ea typeface="Roboto" panose="02000000000000000000" pitchFamily="2" charset="0"/>
                </a:rPr>
                <a:t>68</a:t>
              </a:r>
              <a:r>
                <a:rPr lang="en-US" sz="3270">
                  <a:solidFill>
                    <a:schemeClr val="tx2">
                      <a:lumMod val="75000"/>
                      <a:lumOff val="25000"/>
                    </a:schemeClr>
                  </a:solidFill>
                  <a:latin typeface="Bebas Neue Bold" panose="020B0606020202050201" pitchFamily="34" charset="0"/>
                  <a:ea typeface="Roboto" panose="02000000000000000000" pitchFamily="2" charset="0"/>
                </a:rPr>
                <a:t> </a:t>
              </a:r>
              <a:r>
                <a:rPr lang="en-US" sz="1090">
                  <a:solidFill>
                    <a:schemeClr val="tx2">
                      <a:lumMod val="75000"/>
                      <a:lumOff val="25000"/>
                    </a:schemeClr>
                  </a:solidFill>
                  <a:latin typeface="Bebas Neue Bold" panose="020B0606020202050201" pitchFamily="34" charset="0"/>
                  <a:ea typeface="Roboto" panose="02000000000000000000" pitchFamily="2" charset="0"/>
                </a:rPr>
                <a:t>%</a:t>
              </a:r>
              <a:endParaRPr lang="en-US" sz="1090">
                <a:solidFill>
                  <a:schemeClr val="tx2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  <a:ea typeface="Roboto" panose="02000000000000000000" pitchFamily="2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108794" y="3698811"/>
              <a:ext cx="3324658" cy="7053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 dirty="0">
                <a:solidFill>
                  <a:schemeClr val="tx2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58151" y="4466262"/>
              <a:ext cx="809837" cy="260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9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Chart Name</a:t>
              </a:r>
              <a:endParaRPr lang="en-US" sz="109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58151" y="3464876"/>
              <a:ext cx="809837" cy="260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9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Chart Name</a:t>
              </a:r>
              <a:endParaRPr lang="en-US" sz="109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58151" y="5477807"/>
              <a:ext cx="809837" cy="260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9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Chart Name</a:t>
              </a:r>
              <a:endParaRPr lang="en-US" sz="109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72416" y="3398835"/>
              <a:ext cx="559769" cy="595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80">
                  <a:solidFill>
                    <a:schemeClr val="tx2">
                      <a:lumMod val="75000"/>
                      <a:lumOff val="25000"/>
                    </a:schemeClr>
                  </a:solidFill>
                  <a:latin typeface="Bebas Neue Bold" panose="020B0606020202050201" pitchFamily="34" charset="0"/>
                  <a:ea typeface="Roboto" panose="02000000000000000000" pitchFamily="2" charset="0"/>
                </a:rPr>
                <a:t>90</a:t>
              </a:r>
              <a:r>
                <a:rPr lang="en-US" sz="3270">
                  <a:solidFill>
                    <a:schemeClr val="tx2">
                      <a:lumMod val="75000"/>
                      <a:lumOff val="25000"/>
                    </a:schemeClr>
                  </a:solidFill>
                  <a:latin typeface="Bebas Neue Bold" panose="020B0606020202050201" pitchFamily="34" charset="0"/>
                  <a:ea typeface="Roboto" panose="02000000000000000000" pitchFamily="2" charset="0"/>
                </a:rPr>
                <a:t> </a:t>
              </a:r>
              <a:r>
                <a:rPr lang="en-US" sz="1090">
                  <a:solidFill>
                    <a:schemeClr val="tx2">
                      <a:lumMod val="75000"/>
                      <a:lumOff val="25000"/>
                    </a:schemeClr>
                  </a:solidFill>
                  <a:latin typeface="Bebas Neue Bold" panose="020B0606020202050201" pitchFamily="34" charset="0"/>
                  <a:ea typeface="Roboto" panose="02000000000000000000" pitchFamily="2" charset="0"/>
                </a:rPr>
                <a:t>%</a:t>
              </a:r>
              <a:endParaRPr lang="en-US" sz="1090">
                <a:solidFill>
                  <a:schemeClr val="tx2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  <a:ea typeface="Roboto" panose="02000000000000000000" pitchFamily="2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77078" y="3696871"/>
              <a:ext cx="3158425" cy="7053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 dirty="0">
                <a:solidFill>
                  <a:schemeClr val="tx2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77077" y="4698255"/>
              <a:ext cx="2548904" cy="7053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 dirty="0">
                <a:solidFill>
                  <a:schemeClr val="tx2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886759" y="5710580"/>
              <a:ext cx="1496096" cy="70539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 dirty="0">
                <a:solidFill>
                  <a:schemeClr val="tx2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</p:grp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6369191" y="2322934"/>
            <a:ext cx="720000" cy="720161"/>
            <a:chOff x="6105967" y="4537469"/>
            <a:chExt cx="1108220" cy="1108467"/>
          </a:xfrm>
        </p:grpSpPr>
        <p:sp>
          <p:nvSpPr>
            <p:cNvPr id="50" name="Rectangle 49"/>
            <p:cNvSpPr/>
            <p:nvPr/>
          </p:nvSpPr>
          <p:spPr>
            <a:xfrm>
              <a:off x="6105967" y="4537469"/>
              <a:ext cx="1108220" cy="1108467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 dirty="0">
                <a:latin typeface="华文细黑" panose="02010600040101010101" pitchFamily="2" charset="-122"/>
              </a:endParaRPr>
            </a:p>
          </p:txBody>
        </p:sp>
        <p:sp>
          <p:nvSpPr>
            <p:cNvPr id="51" name="Shape 2381"/>
            <p:cNvSpPr/>
            <p:nvPr/>
          </p:nvSpPr>
          <p:spPr>
            <a:xfrm>
              <a:off x="6525248" y="4926887"/>
              <a:ext cx="269658" cy="329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5891"/>
                  </a:moveTo>
                  <a:lnTo>
                    <a:pt x="1200" y="5891"/>
                  </a:lnTo>
                  <a:lnTo>
                    <a:pt x="1200" y="3927"/>
                  </a:lnTo>
                  <a:lnTo>
                    <a:pt x="6000" y="3927"/>
                  </a:lnTo>
                  <a:cubicBezTo>
                    <a:pt x="6000" y="4469"/>
                    <a:pt x="6538" y="4909"/>
                    <a:pt x="7200" y="4909"/>
                  </a:cubicBezTo>
                  <a:lnTo>
                    <a:pt x="14400" y="4909"/>
                  </a:lnTo>
                  <a:cubicBezTo>
                    <a:pt x="15062" y="4909"/>
                    <a:pt x="15600" y="4469"/>
                    <a:pt x="15600" y="3927"/>
                  </a:cubicBezTo>
                  <a:lnTo>
                    <a:pt x="20400" y="3927"/>
                  </a:lnTo>
                  <a:cubicBezTo>
                    <a:pt x="20400" y="3927"/>
                    <a:pt x="20400" y="5891"/>
                    <a:pt x="20400" y="58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6873"/>
                  </a:lnTo>
                  <a:lnTo>
                    <a:pt x="20400" y="6873"/>
                  </a:lnTo>
                  <a:cubicBezTo>
                    <a:pt x="20400" y="6873"/>
                    <a:pt x="20400" y="20618"/>
                    <a:pt x="20400" y="20618"/>
                  </a:cubicBezTo>
                  <a:close/>
                  <a:moveTo>
                    <a:pt x="7200" y="1964"/>
                  </a:moveTo>
                  <a:lnTo>
                    <a:pt x="14400" y="1964"/>
                  </a:lnTo>
                  <a:lnTo>
                    <a:pt x="14400" y="3927"/>
                  </a:lnTo>
                  <a:lnTo>
                    <a:pt x="7200" y="3927"/>
                  </a:lnTo>
                  <a:cubicBezTo>
                    <a:pt x="7200" y="3927"/>
                    <a:pt x="7200" y="1964"/>
                    <a:pt x="7200" y="1964"/>
                  </a:cubicBezTo>
                  <a:close/>
                  <a:moveTo>
                    <a:pt x="20400" y="2945"/>
                  </a:moveTo>
                  <a:lnTo>
                    <a:pt x="15600" y="2945"/>
                  </a:lnTo>
                  <a:lnTo>
                    <a:pt x="15600" y="1964"/>
                  </a:lnTo>
                  <a:cubicBezTo>
                    <a:pt x="15600" y="1422"/>
                    <a:pt x="15062" y="982"/>
                    <a:pt x="14400" y="982"/>
                  </a:cubicBezTo>
                  <a:lnTo>
                    <a:pt x="12000" y="982"/>
                  </a:lnTo>
                  <a:cubicBezTo>
                    <a:pt x="12000" y="440"/>
                    <a:pt x="11462" y="0"/>
                    <a:pt x="10800" y="0"/>
                  </a:cubicBezTo>
                  <a:cubicBezTo>
                    <a:pt x="10138" y="0"/>
                    <a:pt x="9600" y="440"/>
                    <a:pt x="9600" y="982"/>
                  </a:cubicBezTo>
                  <a:lnTo>
                    <a:pt x="7200" y="982"/>
                  </a:lnTo>
                  <a:cubicBezTo>
                    <a:pt x="6538" y="982"/>
                    <a:pt x="6000" y="1422"/>
                    <a:pt x="6000" y="1964"/>
                  </a:cubicBezTo>
                  <a:lnTo>
                    <a:pt x="6000" y="2945"/>
                  </a:lnTo>
                  <a:lnTo>
                    <a:pt x="1200" y="2945"/>
                  </a:lnTo>
                  <a:cubicBezTo>
                    <a:pt x="538" y="2945"/>
                    <a:pt x="0" y="3386"/>
                    <a:pt x="0" y="3927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3927"/>
                  </a:lnTo>
                  <a:cubicBezTo>
                    <a:pt x="21600" y="3386"/>
                    <a:pt x="21062" y="2945"/>
                    <a:pt x="20400" y="2945"/>
                  </a:cubicBezTo>
                  <a:moveTo>
                    <a:pt x="4200" y="16691"/>
                  </a:moveTo>
                  <a:lnTo>
                    <a:pt x="15000" y="16691"/>
                  </a:lnTo>
                  <a:cubicBezTo>
                    <a:pt x="15331" y="16691"/>
                    <a:pt x="15600" y="16472"/>
                    <a:pt x="15600" y="16200"/>
                  </a:cubicBezTo>
                  <a:cubicBezTo>
                    <a:pt x="15600" y="15929"/>
                    <a:pt x="15331" y="15709"/>
                    <a:pt x="15000" y="15709"/>
                  </a:cubicBez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moveTo>
                    <a:pt x="4200" y="13745"/>
                  </a:moveTo>
                  <a:lnTo>
                    <a:pt x="17400" y="13745"/>
                  </a:lnTo>
                  <a:cubicBezTo>
                    <a:pt x="17731" y="13745"/>
                    <a:pt x="18000" y="13526"/>
                    <a:pt x="18000" y="13255"/>
                  </a:cubicBezTo>
                  <a:cubicBezTo>
                    <a:pt x="18000" y="12984"/>
                    <a:pt x="17731" y="12764"/>
                    <a:pt x="17400" y="12764"/>
                  </a:cubicBezTo>
                  <a:lnTo>
                    <a:pt x="4200" y="12764"/>
                  </a:lnTo>
                  <a:cubicBezTo>
                    <a:pt x="3869" y="12764"/>
                    <a:pt x="3600" y="12984"/>
                    <a:pt x="3600" y="13255"/>
                  </a:cubicBezTo>
                  <a:cubicBezTo>
                    <a:pt x="3600" y="13526"/>
                    <a:pt x="3869" y="13745"/>
                    <a:pt x="4200" y="13745"/>
                  </a:cubicBezTo>
                  <a:moveTo>
                    <a:pt x="4200" y="10800"/>
                  </a:moveTo>
                  <a:lnTo>
                    <a:pt x="11400" y="10800"/>
                  </a:lnTo>
                  <a:cubicBezTo>
                    <a:pt x="11731" y="10800"/>
                    <a:pt x="12000" y="10581"/>
                    <a:pt x="12000" y="10309"/>
                  </a:cubicBezTo>
                  <a:cubicBezTo>
                    <a:pt x="12000" y="10038"/>
                    <a:pt x="11731" y="9818"/>
                    <a:pt x="11400" y="9818"/>
                  </a:cubicBezTo>
                  <a:lnTo>
                    <a:pt x="4200" y="9818"/>
                  </a:lnTo>
                  <a:cubicBezTo>
                    <a:pt x="3869" y="9818"/>
                    <a:pt x="3600" y="10038"/>
                    <a:pt x="3600" y="10309"/>
                  </a:cubicBezTo>
                  <a:cubicBezTo>
                    <a:pt x="3600" y="10581"/>
                    <a:pt x="3869" y="10800"/>
                    <a:pt x="4200" y="10800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22166" tIns="22166" rIns="22166" bIns="22166" anchor="ctr"/>
            <a:lstStyle/>
            <a:p>
              <a:pPr algn="ctr" defTabSz="26543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82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6369191" y="3791725"/>
            <a:ext cx="720000" cy="720161"/>
            <a:chOff x="7395567" y="4537469"/>
            <a:chExt cx="1108220" cy="1108467"/>
          </a:xfrm>
        </p:grpSpPr>
        <p:sp>
          <p:nvSpPr>
            <p:cNvPr id="53" name="Rectangle 52"/>
            <p:cNvSpPr/>
            <p:nvPr/>
          </p:nvSpPr>
          <p:spPr>
            <a:xfrm>
              <a:off x="7395567" y="4537469"/>
              <a:ext cx="1108220" cy="1108467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 dirty="0">
                <a:latin typeface="华文细黑" panose="02010600040101010101" pitchFamily="2" charset="-122"/>
              </a:endParaRPr>
            </a:p>
          </p:txBody>
        </p:sp>
        <p:sp>
          <p:nvSpPr>
            <p:cNvPr id="54" name="Shape 2413"/>
            <p:cNvSpPr/>
            <p:nvPr/>
          </p:nvSpPr>
          <p:spPr>
            <a:xfrm>
              <a:off x="7781768" y="4930632"/>
              <a:ext cx="329583" cy="322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22166" tIns="22166" rIns="22166" bIns="22166" anchor="ctr"/>
            <a:lstStyle/>
            <a:p>
              <a:pPr algn="ctr" defTabSz="26543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82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6366073" y="5187990"/>
            <a:ext cx="720000" cy="720161"/>
            <a:chOff x="8685168" y="4537469"/>
            <a:chExt cx="1108220" cy="1108467"/>
          </a:xfrm>
        </p:grpSpPr>
        <p:sp>
          <p:nvSpPr>
            <p:cNvPr id="56" name="Rectangle 55"/>
            <p:cNvSpPr/>
            <p:nvPr/>
          </p:nvSpPr>
          <p:spPr>
            <a:xfrm>
              <a:off x="8685168" y="4537469"/>
              <a:ext cx="1108220" cy="1108467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 dirty="0">
                <a:latin typeface="华文细黑" panose="02010600040101010101" pitchFamily="2" charset="-122"/>
              </a:endParaRPr>
            </a:p>
          </p:txBody>
        </p:sp>
        <p:sp>
          <p:nvSpPr>
            <p:cNvPr id="57" name="Shape 2430"/>
            <p:cNvSpPr/>
            <p:nvPr/>
          </p:nvSpPr>
          <p:spPr>
            <a:xfrm>
              <a:off x="9074487" y="4926888"/>
              <a:ext cx="329582" cy="329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22166" tIns="22166" rIns="22166" bIns="22166" anchor="ctr"/>
            <a:lstStyle/>
            <a:p>
              <a:pPr algn="ctr" defTabSz="26543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82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283976" y="2512114"/>
            <a:ext cx="4318743" cy="817875"/>
            <a:chOff x="7970923" y="2186381"/>
            <a:chExt cx="4522421" cy="817875"/>
          </a:xfrm>
        </p:grpSpPr>
        <p:sp>
          <p:nvSpPr>
            <p:cNvPr id="61" name="矩形 60"/>
            <p:cNvSpPr/>
            <p:nvPr/>
          </p:nvSpPr>
          <p:spPr>
            <a:xfrm>
              <a:off x="7970924" y="2186381"/>
              <a:ext cx="17848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项目标题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970923" y="2573369"/>
              <a:ext cx="452242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Memories, beautiful very hurt, memories, memories of the past but can not go back. You can be happy to live just by yourself.</a:t>
              </a:r>
              <a:endParaRPr lang="en-US" altLang="zh-CN" sz="1100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260395" y="3990709"/>
            <a:ext cx="4271204" cy="817875"/>
            <a:chOff x="7970924" y="2186381"/>
            <a:chExt cx="4472640" cy="817875"/>
          </a:xfrm>
        </p:grpSpPr>
        <p:sp>
          <p:nvSpPr>
            <p:cNvPr id="68" name="矩形 67"/>
            <p:cNvSpPr/>
            <p:nvPr/>
          </p:nvSpPr>
          <p:spPr>
            <a:xfrm>
              <a:off x="7970924" y="2186381"/>
              <a:ext cx="17848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项目标题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7970924" y="2573369"/>
              <a:ext cx="447264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Memories, beautiful very hurt, memories, memories of the past but can not go back. You can be happy to live just by yourself.</a:t>
              </a:r>
              <a:endParaRPr lang="en-US" altLang="zh-CN" sz="1100" dirty="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260394" y="5394355"/>
            <a:ext cx="4271203" cy="817875"/>
            <a:chOff x="7970923" y="2186381"/>
            <a:chExt cx="4472639" cy="817875"/>
          </a:xfrm>
        </p:grpSpPr>
        <p:sp>
          <p:nvSpPr>
            <p:cNvPr id="71" name="矩形 70"/>
            <p:cNvSpPr/>
            <p:nvPr/>
          </p:nvSpPr>
          <p:spPr>
            <a:xfrm>
              <a:off x="7970924" y="2186381"/>
              <a:ext cx="17848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项目标题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7970923" y="2573369"/>
              <a:ext cx="447263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Memories, beautiful very hurt, memories, memories of the past but can not go back. You can be happy to live just by yourself.</a:t>
              </a:r>
              <a:endParaRPr lang="en-US" altLang="zh-CN" sz="11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7115842" y="514593"/>
            <a:ext cx="423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TITLE HERE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906825" y="1012943"/>
            <a:ext cx="3888096" cy="216743"/>
            <a:chOff x="1115625" y="1012943"/>
            <a:chExt cx="3888096" cy="216743"/>
          </a:xfrm>
        </p:grpSpPr>
        <p:cxnSp>
          <p:nvCxnSpPr>
            <p:cNvPr id="75" name="直接连接符 74"/>
            <p:cNvCxnSpPr>
              <a:endCxn id="76" idx="0"/>
            </p:cNvCxnSpPr>
            <p:nvPr/>
          </p:nvCxnSpPr>
          <p:spPr>
            <a:xfrm>
              <a:off x="1115625" y="1104305"/>
              <a:ext cx="3701248" cy="17010"/>
            </a:xfrm>
            <a:prstGeom prst="line">
              <a:avLst/>
            </a:prstGeom>
            <a:ln cmpd="sng">
              <a:solidFill>
                <a:schemeClr val="bg1">
                  <a:lumMod val="50000"/>
                  <a:alpha val="8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等腰三角形 75"/>
            <p:cNvSpPr/>
            <p:nvPr/>
          </p:nvSpPr>
          <p:spPr>
            <a:xfrm rot="-5400000">
              <a:off x="4801925" y="1027891"/>
              <a:ext cx="216743" cy="18684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404609" y="423729"/>
            <a:ext cx="698864" cy="970731"/>
            <a:chOff x="6341433" y="526599"/>
            <a:chExt cx="729176" cy="1012835"/>
          </a:xfrm>
        </p:grpSpPr>
        <p:sp>
          <p:nvSpPr>
            <p:cNvPr id="92" name="等腰三角形 91"/>
            <p:cNvSpPr/>
            <p:nvPr/>
          </p:nvSpPr>
          <p:spPr>
            <a:xfrm rot="9562">
              <a:off x="6526736" y="59228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3609046">
              <a:off x="6546912" y="72960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7200000">
              <a:off x="6443303" y="822371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3609046">
              <a:off x="6437781" y="91862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6" name="等腰三角形 95"/>
            <p:cNvSpPr/>
            <p:nvPr/>
          </p:nvSpPr>
          <p:spPr>
            <a:xfrm rot="7200000">
              <a:off x="6334172" y="1011392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 rot="3609046">
              <a:off x="6328031" y="1108720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0" name="等腰三角形 99"/>
            <p:cNvSpPr/>
            <p:nvPr/>
          </p:nvSpPr>
          <p:spPr>
            <a:xfrm rot="3609046">
              <a:off x="6651840" y="540001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4" name="等腰三角形 103"/>
            <p:cNvSpPr/>
            <p:nvPr/>
          </p:nvSpPr>
          <p:spPr>
            <a:xfrm rot="1809046">
              <a:off x="6686893" y="791753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5" name="等腰三角形 104"/>
            <p:cNvSpPr/>
            <p:nvPr/>
          </p:nvSpPr>
          <p:spPr>
            <a:xfrm rot="5400000">
              <a:off x="6643546" y="925525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6" name="等腰三角形 105"/>
            <p:cNvSpPr/>
            <p:nvPr/>
          </p:nvSpPr>
          <p:spPr>
            <a:xfrm rot="1809046">
              <a:off x="6686893" y="1009620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7" name="等腰三角形 106"/>
            <p:cNvSpPr/>
            <p:nvPr/>
          </p:nvSpPr>
          <p:spPr>
            <a:xfrm rot="5400000">
              <a:off x="6643546" y="1141761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8" name="等腰三角形 107"/>
            <p:cNvSpPr/>
            <p:nvPr/>
          </p:nvSpPr>
          <p:spPr>
            <a:xfrm rot="1809046">
              <a:off x="6686893" y="1226357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9" name="等腰三角形 108"/>
            <p:cNvSpPr/>
            <p:nvPr/>
          </p:nvSpPr>
          <p:spPr>
            <a:xfrm rot="5400000">
              <a:off x="6643546" y="135849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1" name="等腰三角形 110"/>
            <p:cNvSpPr/>
            <p:nvPr/>
          </p:nvSpPr>
          <p:spPr>
            <a:xfrm rot="1809046">
              <a:off x="6876271" y="905178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2" name="等腰三角形 111"/>
            <p:cNvSpPr/>
            <p:nvPr/>
          </p:nvSpPr>
          <p:spPr>
            <a:xfrm rot="19809562">
              <a:off x="6781798" y="1006407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3" name="等腰三角形 112"/>
            <p:cNvSpPr/>
            <p:nvPr/>
          </p:nvSpPr>
          <p:spPr>
            <a:xfrm rot="1809046">
              <a:off x="6506547" y="1116521"/>
              <a:ext cx="194338" cy="167533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7" b="10467"/>
          <a:stretch>
            <a:fillRect/>
          </a:stretch>
        </p:blipFill>
        <p:spPr/>
      </p:pic>
    </p:spTree>
  </p:cSld>
  <p:clrMapOvr>
    <a:masterClrMapping/>
  </p:clrMapOvr>
  <p:transition advTm="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6033902" y="1772878"/>
            <a:ext cx="3419740" cy="2508843"/>
            <a:chOff x="8680822" y="2427871"/>
            <a:chExt cx="3574789" cy="2622592"/>
          </a:xfrm>
        </p:grpSpPr>
        <p:sp>
          <p:nvSpPr>
            <p:cNvPr id="57" name="等腰三角形 56"/>
            <p:cNvSpPr>
              <a:spLocks noChangeAspect="1"/>
            </p:cNvSpPr>
            <p:nvPr/>
          </p:nvSpPr>
          <p:spPr>
            <a:xfrm>
              <a:off x="11121258" y="242787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>
              <a:spLocks noChangeAspect="1"/>
            </p:cNvSpPr>
            <p:nvPr/>
          </p:nvSpPr>
          <p:spPr>
            <a:xfrm>
              <a:off x="10307914" y="2444789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>
              <a:spLocks noChangeAspect="1"/>
            </p:cNvSpPr>
            <p:nvPr/>
          </p:nvSpPr>
          <p:spPr>
            <a:xfrm>
              <a:off x="9904992" y="310546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>
              <a:spLocks noChangeAspect="1"/>
            </p:cNvSpPr>
            <p:nvPr/>
          </p:nvSpPr>
          <p:spPr>
            <a:xfrm>
              <a:off x="10311724" y="376017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>
              <a:spLocks noChangeAspect="1"/>
            </p:cNvSpPr>
            <p:nvPr/>
          </p:nvSpPr>
          <p:spPr>
            <a:xfrm>
              <a:off x="9898190" y="442342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>
              <a:spLocks noChangeAspect="1"/>
            </p:cNvSpPr>
            <p:nvPr/>
          </p:nvSpPr>
          <p:spPr>
            <a:xfrm>
              <a:off x="9090864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>
              <a:spLocks noChangeAspect="1"/>
            </p:cNvSpPr>
            <p:nvPr/>
          </p:nvSpPr>
          <p:spPr>
            <a:xfrm flipV="1">
              <a:off x="8680822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>
              <a:spLocks noChangeAspect="1"/>
            </p:cNvSpPr>
            <p:nvPr/>
          </p:nvSpPr>
          <p:spPr>
            <a:xfrm flipV="1">
              <a:off x="9494604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>
              <a:spLocks noChangeAspect="1"/>
            </p:cNvSpPr>
            <p:nvPr/>
          </p:nvSpPr>
          <p:spPr>
            <a:xfrm flipV="1">
              <a:off x="10313072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>
              <a:spLocks noChangeAspect="1"/>
            </p:cNvSpPr>
            <p:nvPr/>
          </p:nvSpPr>
          <p:spPr>
            <a:xfrm flipV="1">
              <a:off x="9899066" y="37686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>
              <a:spLocks noChangeAspect="1"/>
            </p:cNvSpPr>
            <p:nvPr/>
          </p:nvSpPr>
          <p:spPr>
            <a:xfrm flipV="1">
              <a:off x="10312191" y="310423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>
              <a:spLocks noChangeAspect="1"/>
            </p:cNvSpPr>
            <p:nvPr/>
          </p:nvSpPr>
          <p:spPr>
            <a:xfrm flipV="1">
              <a:off x="11535611" y="2431928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>
              <a:spLocks noChangeAspect="1"/>
            </p:cNvSpPr>
            <p:nvPr/>
          </p:nvSpPr>
          <p:spPr>
            <a:xfrm flipV="1">
              <a:off x="10711562" y="2433612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等腰三角形 24"/>
          <p:cNvSpPr/>
          <p:nvPr/>
        </p:nvSpPr>
        <p:spPr>
          <a:xfrm rot="16536394" flipV="1">
            <a:off x="2471436" y="1479873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5" name="等腰三角形 26"/>
          <p:cNvSpPr/>
          <p:nvPr/>
        </p:nvSpPr>
        <p:spPr>
          <a:xfrm rot="1809046" flipV="1">
            <a:off x="9848460" y="3819725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9" name="等腰三角形 30"/>
          <p:cNvSpPr/>
          <p:nvPr/>
        </p:nvSpPr>
        <p:spPr>
          <a:xfrm rot="1809046" flipV="1">
            <a:off x="1389396" y="5201128"/>
            <a:ext cx="198454" cy="1710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6651202" y="3102109"/>
            <a:ext cx="2616200" cy="563562"/>
          </a:xfrm>
          <a:prstGeom prst="rect">
            <a:avLst/>
          </a:prstGeom>
          <a:solidFill>
            <a:srgbClr val="F6F8F8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CN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ONE</a:t>
            </a:r>
            <a:endParaRPr kumimoji="1" lang="zh-CN" altLang="en-US" sz="34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j-ea"/>
              <a:ea typeface="+mj-ea"/>
            </a:endParaRPr>
          </a:p>
        </p:txBody>
      </p:sp>
      <p:sp>
        <p:nvSpPr>
          <p:cNvPr id="71" name="文本框 12"/>
          <p:cNvSpPr txBox="1"/>
          <p:nvPr/>
        </p:nvSpPr>
        <p:spPr>
          <a:xfrm>
            <a:off x="2383062" y="3349496"/>
            <a:ext cx="26468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en-US" altLang="zh-CN" sz="4800" b="1" dirty="0" smtClean="0">
              <a:solidFill>
                <a:schemeClr val="bg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altLang="zh-CN" sz="2800" kern="1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Summary</a:t>
            </a:r>
            <a:endParaRPr lang="zh-CN" altLang="zh-CN" sz="2800" kern="100" dirty="0">
              <a:solidFill>
                <a:schemeClr val="bg1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604299" y="5083408"/>
            <a:ext cx="1436675" cy="215444"/>
            <a:chOff x="4369395" y="3284984"/>
            <a:chExt cx="1436675" cy="215444"/>
          </a:xfrm>
        </p:grpSpPr>
        <p:sp>
          <p:nvSpPr>
            <p:cNvPr id="7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研究总结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6" name="等腰三角形 7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4044459" y="5083408"/>
            <a:ext cx="1436675" cy="215444"/>
            <a:chOff x="4369395" y="3284984"/>
            <a:chExt cx="1436675" cy="215444"/>
          </a:xfrm>
        </p:grpSpPr>
        <p:sp>
          <p:nvSpPr>
            <p:cNvPr id="7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成绩与思考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0" name="椭圆 7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5569449" y="5063668"/>
            <a:ext cx="1436675" cy="215444"/>
            <a:chOff x="4369395" y="3284984"/>
            <a:chExt cx="1436675" cy="215444"/>
          </a:xfrm>
        </p:grpSpPr>
        <p:sp>
          <p:nvSpPr>
            <p:cNvPr id="8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相关建议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5" name="椭圆 8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7013094" y="5063088"/>
            <a:ext cx="1436675" cy="215444"/>
            <a:chOff x="4369395" y="3284984"/>
            <a:chExt cx="1436675" cy="215444"/>
          </a:xfrm>
        </p:grpSpPr>
        <p:sp>
          <p:nvSpPr>
            <p:cNvPr id="8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8517159" y="5057772"/>
            <a:ext cx="1436675" cy="215444"/>
            <a:chOff x="4369395" y="3284984"/>
            <a:chExt cx="1436675" cy="215444"/>
          </a:xfrm>
        </p:grpSpPr>
        <p:sp>
          <p:nvSpPr>
            <p:cNvPr id="9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相关法律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6" name="等腰三角形 9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>
          <a:xfrm>
            <a:off x="9957319" y="5057772"/>
            <a:ext cx="1436675" cy="215444"/>
            <a:chOff x="4369395" y="3284984"/>
            <a:chExt cx="1436675" cy="215444"/>
          </a:xfrm>
        </p:grpSpPr>
        <p:sp>
          <p:nvSpPr>
            <p:cNvPr id="9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结束语</a:t>
              </a:r>
              <a:endParaRPr lang="zh-CN" altLang="en-US" sz="14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1" name="等腰三角形 10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9" grpId="0" animBg="1"/>
      <p:bldP spid="2" grpId="0" animBg="1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alf Frame 3"/>
          <p:cNvSpPr/>
          <p:nvPr/>
        </p:nvSpPr>
        <p:spPr>
          <a:xfrm rot="8097294">
            <a:off x="4142798" y="3215000"/>
            <a:ext cx="530225" cy="582765"/>
          </a:xfrm>
          <a:prstGeom prst="halfFrame">
            <a:avLst/>
          </a:prstGeom>
          <a:solidFill>
            <a:schemeClr val="bg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Half Frame 4"/>
          <p:cNvSpPr/>
          <p:nvPr/>
        </p:nvSpPr>
        <p:spPr>
          <a:xfrm rot="8106864">
            <a:off x="4229270" y="3119032"/>
            <a:ext cx="881291" cy="836613"/>
          </a:xfrm>
          <a:prstGeom prst="halfFrame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Half Frame 6"/>
          <p:cNvSpPr/>
          <p:nvPr/>
        </p:nvSpPr>
        <p:spPr>
          <a:xfrm rot="8113247">
            <a:off x="7630580" y="3096807"/>
            <a:ext cx="805072" cy="847725"/>
          </a:xfrm>
          <a:prstGeom prst="halfFrame">
            <a:avLst/>
          </a:prstGeom>
          <a:solidFill>
            <a:schemeClr val="tx1">
              <a:lumMod val="50000"/>
              <a:lumOff val="50000"/>
              <a:alpha val="2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Half Frame 7"/>
          <p:cNvSpPr/>
          <p:nvPr/>
        </p:nvSpPr>
        <p:spPr>
          <a:xfrm rot="7993247">
            <a:off x="7491712" y="3286445"/>
            <a:ext cx="566738" cy="524011"/>
          </a:xfrm>
          <a:prstGeom prst="halfFrame">
            <a:avLst/>
          </a:prstGeom>
          <a:solidFill>
            <a:schemeClr val="tx1">
              <a:lumMod val="50000"/>
              <a:lumOff val="50000"/>
              <a:alpha val="2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9"/>
          <p:cNvSpPr/>
          <p:nvPr/>
        </p:nvSpPr>
        <p:spPr>
          <a:xfrm>
            <a:off x="5358276" y="2871382"/>
            <a:ext cx="1364018" cy="1363663"/>
          </a:xfrm>
          <a:custGeom>
            <a:avLst/>
            <a:gdLst>
              <a:gd name="connsiteX0" fmla="*/ 0 w 1363612"/>
              <a:gd name="connsiteY0" fmla="*/ 681806 h 1363612"/>
              <a:gd name="connsiteX1" fmla="*/ 681806 w 1363612"/>
              <a:gd name="connsiteY1" fmla="*/ 0 h 1363612"/>
              <a:gd name="connsiteX2" fmla="*/ 1363612 w 1363612"/>
              <a:gd name="connsiteY2" fmla="*/ 681806 h 1363612"/>
              <a:gd name="connsiteX3" fmla="*/ 681806 w 1363612"/>
              <a:gd name="connsiteY3" fmla="*/ 1363612 h 1363612"/>
              <a:gd name="connsiteX4" fmla="*/ 0 w 1363612"/>
              <a:gd name="connsiteY4" fmla="*/ 681806 h 136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612" h="1363612">
                <a:moveTo>
                  <a:pt x="0" y="681806"/>
                </a:moveTo>
                <a:cubicBezTo>
                  <a:pt x="0" y="305255"/>
                  <a:pt x="305255" y="0"/>
                  <a:pt x="681806" y="0"/>
                </a:cubicBezTo>
                <a:cubicBezTo>
                  <a:pt x="1058357" y="0"/>
                  <a:pt x="1363612" y="305255"/>
                  <a:pt x="1363612" y="681806"/>
                </a:cubicBezTo>
                <a:cubicBezTo>
                  <a:pt x="1363612" y="1058357"/>
                  <a:pt x="1058357" y="1363612"/>
                  <a:pt x="681806" y="1363612"/>
                </a:cubicBezTo>
                <a:cubicBezTo>
                  <a:pt x="305255" y="1363612"/>
                  <a:pt x="0" y="1058357"/>
                  <a:pt x="0" y="68180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190415" tIns="160799" rIns="386971" bIns="160800" spcCol="1270" anchor="ctr"/>
          <a:lstStyle/>
          <a:p>
            <a:pPr algn="ctr" defTabSz="6223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素描</a:t>
            </a:r>
            <a:endParaRPr lang="id-ID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" name="Freeform 10"/>
          <p:cNvSpPr/>
          <p:nvPr/>
        </p:nvSpPr>
        <p:spPr>
          <a:xfrm>
            <a:off x="6341194" y="2871382"/>
            <a:ext cx="1364017" cy="1363663"/>
          </a:xfrm>
          <a:custGeom>
            <a:avLst/>
            <a:gdLst>
              <a:gd name="connsiteX0" fmla="*/ 0 w 1363612"/>
              <a:gd name="connsiteY0" fmla="*/ 681806 h 1363612"/>
              <a:gd name="connsiteX1" fmla="*/ 681806 w 1363612"/>
              <a:gd name="connsiteY1" fmla="*/ 0 h 1363612"/>
              <a:gd name="connsiteX2" fmla="*/ 1363612 w 1363612"/>
              <a:gd name="connsiteY2" fmla="*/ 681806 h 1363612"/>
              <a:gd name="connsiteX3" fmla="*/ 681806 w 1363612"/>
              <a:gd name="connsiteY3" fmla="*/ 1363612 h 1363612"/>
              <a:gd name="connsiteX4" fmla="*/ 0 w 1363612"/>
              <a:gd name="connsiteY4" fmla="*/ 681806 h 136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3612" h="1363612">
                <a:moveTo>
                  <a:pt x="0" y="681806"/>
                </a:moveTo>
                <a:cubicBezTo>
                  <a:pt x="0" y="305255"/>
                  <a:pt x="305255" y="0"/>
                  <a:pt x="681806" y="0"/>
                </a:cubicBezTo>
                <a:cubicBezTo>
                  <a:pt x="1058357" y="0"/>
                  <a:pt x="1363612" y="305255"/>
                  <a:pt x="1363612" y="681806"/>
                </a:cubicBezTo>
                <a:cubicBezTo>
                  <a:pt x="1363612" y="1058357"/>
                  <a:pt x="1058357" y="1363612"/>
                  <a:pt x="681806" y="1363612"/>
                </a:cubicBezTo>
                <a:cubicBezTo>
                  <a:pt x="305255" y="1363612"/>
                  <a:pt x="0" y="1058357"/>
                  <a:pt x="0" y="681806"/>
                </a:cubicBezTo>
                <a:close/>
              </a:path>
            </a:pathLst>
          </a:custGeom>
          <a:solidFill>
            <a:schemeClr val="bg1">
              <a:lumMod val="50000"/>
              <a:alpha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386971" tIns="160799" rIns="190415" bIns="160800" spcCol="1270" anchor="ctr"/>
          <a:lstStyle/>
          <a:p>
            <a:pPr algn="ctr" defTabSz="6223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修订</a:t>
            </a:r>
            <a:endParaRPr lang="id-ID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8" name="Freeform 11"/>
          <p:cNvSpPr/>
          <p:nvPr/>
        </p:nvSpPr>
        <p:spPr>
          <a:xfrm>
            <a:off x="2506383" y="2469745"/>
            <a:ext cx="943221" cy="942975"/>
          </a:xfrm>
          <a:custGeom>
            <a:avLst/>
            <a:gdLst>
              <a:gd name="connsiteX0" fmla="*/ 0 w 943026"/>
              <a:gd name="connsiteY0" fmla="*/ 471525 h 943049"/>
              <a:gd name="connsiteX1" fmla="*/ 471513 w 943026"/>
              <a:gd name="connsiteY1" fmla="*/ 0 h 943049"/>
              <a:gd name="connsiteX2" fmla="*/ 943026 w 943026"/>
              <a:gd name="connsiteY2" fmla="*/ 471525 h 943049"/>
              <a:gd name="connsiteX3" fmla="*/ 471513 w 943026"/>
              <a:gd name="connsiteY3" fmla="*/ 943050 h 943049"/>
              <a:gd name="connsiteX4" fmla="*/ 0 w 943026"/>
              <a:gd name="connsiteY4" fmla="*/ 471525 h 94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026" h="943049">
                <a:moveTo>
                  <a:pt x="0" y="471525"/>
                </a:moveTo>
                <a:cubicBezTo>
                  <a:pt x="0" y="211109"/>
                  <a:pt x="211104" y="0"/>
                  <a:pt x="471513" y="0"/>
                </a:cubicBezTo>
                <a:cubicBezTo>
                  <a:pt x="731922" y="0"/>
                  <a:pt x="943026" y="211109"/>
                  <a:pt x="943026" y="471525"/>
                </a:cubicBezTo>
                <a:cubicBezTo>
                  <a:pt x="943026" y="731941"/>
                  <a:pt x="731922" y="943050"/>
                  <a:pt x="471513" y="943050"/>
                </a:cubicBezTo>
                <a:cubicBezTo>
                  <a:pt x="211104" y="943050"/>
                  <a:pt x="0" y="731941"/>
                  <a:pt x="0" y="4715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183823" tIns="183826" rIns="183823" bIns="183826" spcCol="1270" anchor="ctr"/>
          <a:lstStyle/>
          <a:p>
            <a:pPr algn="ctr" defTabSz="5334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分析</a:t>
            </a:r>
            <a:endParaRPr lang="id-ID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" name="Oval 12"/>
          <p:cNvSpPr/>
          <p:nvPr/>
        </p:nvSpPr>
        <p:spPr>
          <a:xfrm>
            <a:off x="2277724" y="3258732"/>
            <a:ext cx="462083" cy="4619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Oval 13"/>
          <p:cNvSpPr/>
          <p:nvPr/>
        </p:nvSpPr>
        <p:spPr>
          <a:xfrm>
            <a:off x="3527412" y="2655482"/>
            <a:ext cx="268357" cy="26987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Freeform 14"/>
          <p:cNvSpPr/>
          <p:nvPr/>
        </p:nvSpPr>
        <p:spPr>
          <a:xfrm>
            <a:off x="3427373" y="3033307"/>
            <a:ext cx="943221" cy="942975"/>
          </a:xfrm>
          <a:custGeom>
            <a:avLst/>
            <a:gdLst>
              <a:gd name="connsiteX0" fmla="*/ 0 w 943026"/>
              <a:gd name="connsiteY0" fmla="*/ 471525 h 943049"/>
              <a:gd name="connsiteX1" fmla="*/ 471513 w 943026"/>
              <a:gd name="connsiteY1" fmla="*/ 0 h 943049"/>
              <a:gd name="connsiteX2" fmla="*/ 943026 w 943026"/>
              <a:gd name="connsiteY2" fmla="*/ 471525 h 943049"/>
              <a:gd name="connsiteX3" fmla="*/ 471513 w 943026"/>
              <a:gd name="connsiteY3" fmla="*/ 943050 h 943049"/>
              <a:gd name="connsiteX4" fmla="*/ 0 w 943026"/>
              <a:gd name="connsiteY4" fmla="*/ 471525 h 94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026" h="943049">
                <a:moveTo>
                  <a:pt x="0" y="471525"/>
                </a:moveTo>
                <a:cubicBezTo>
                  <a:pt x="0" y="211109"/>
                  <a:pt x="211104" y="0"/>
                  <a:pt x="471513" y="0"/>
                </a:cubicBezTo>
                <a:cubicBezTo>
                  <a:pt x="731922" y="0"/>
                  <a:pt x="943026" y="211109"/>
                  <a:pt x="943026" y="471525"/>
                </a:cubicBezTo>
                <a:cubicBezTo>
                  <a:pt x="943026" y="731941"/>
                  <a:pt x="731922" y="943050"/>
                  <a:pt x="471513" y="943050"/>
                </a:cubicBezTo>
                <a:cubicBezTo>
                  <a:pt x="211104" y="943050"/>
                  <a:pt x="0" y="731941"/>
                  <a:pt x="0" y="4715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183823" tIns="183826" rIns="183823" bIns="183826" spcCol="1270" anchor="ctr"/>
          <a:lstStyle/>
          <a:p>
            <a:pPr algn="ctr" defTabSz="5334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简介</a:t>
            </a:r>
            <a:endParaRPr lang="id-ID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" name="Oval 15"/>
          <p:cNvSpPr/>
          <p:nvPr/>
        </p:nvSpPr>
        <p:spPr>
          <a:xfrm>
            <a:off x="3525824" y="4033432"/>
            <a:ext cx="269945" cy="26987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Freeform 16"/>
          <p:cNvSpPr/>
          <p:nvPr/>
        </p:nvSpPr>
        <p:spPr>
          <a:xfrm>
            <a:off x="2523851" y="3571470"/>
            <a:ext cx="943221" cy="942975"/>
          </a:xfrm>
          <a:custGeom>
            <a:avLst/>
            <a:gdLst>
              <a:gd name="connsiteX0" fmla="*/ 0 w 943026"/>
              <a:gd name="connsiteY0" fmla="*/ 471525 h 943049"/>
              <a:gd name="connsiteX1" fmla="*/ 471513 w 943026"/>
              <a:gd name="connsiteY1" fmla="*/ 0 h 943049"/>
              <a:gd name="connsiteX2" fmla="*/ 943026 w 943026"/>
              <a:gd name="connsiteY2" fmla="*/ 471525 h 943049"/>
              <a:gd name="connsiteX3" fmla="*/ 471513 w 943026"/>
              <a:gd name="connsiteY3" fmla="*/ 943050 h 943049"/>
              <a:gd name="connsiteX4" fmla="*/ 0 w 943026"/>
              <a:gd name="connsiteY4" fmla="*/ 471525 h 943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026" h="943049">
                <a:moveTo>
                  <a:pt x="0" y="471525"/>
                </a:moveTo>
                <a:cubicBezTo>
                  <a:pt x="0" y="211109"/>
                  <a:pt x="211104" y="0"/>
                  <a:pt x="471513" y="0"/>
                </a:cubicBezTo>
                <a:cubicBezTo>
                  <a:pt x="731922" y="0"/>
                  <a:pt x="943026" y="211109"/>
                  <a:pt x="943026" y="471525"/>
                </a:cubicBezTo>
                <a:cubicBezTo>
                  <a:pt x="943026" y="731941"/>
                  <a:pt x="731922" y="943050"/>
                  <a:pt x="471513" y="943050"/>
                </a:cubicBezTo>
                <a:cubicBezTo>
                  <a:pt x="211104" y="943050"/>
                  <a:pt x="0" y="731941"/>
                  <a:pt x="0" y="47152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183823" tIns="183826" rIns="183823" bIns="183826" spcCol="1270" anchor="ctr"/>
          <a:lstStyle/>
          <a:p>
            <a:pPr algn="ctr" defTabSz="5334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研究</a:t>
            </a:r>
            <a:endParaRPr lang="id-ID" sz="14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4" name="Freeform 17"/>
          <p:cNvSpPr/>
          <p:nvPr/>
        </p:nvSpPr>
        <p:spPr>
          <a:xfrm>
            <a:off x="8677015" y="2676120"/>
            <a:ext cx="1738766" cy="1736725"/>
          </a:xfrm>
          <a:custGeom>
            <a:avLst/>
            <a:gdLst>
              <a:gd name="connsiteX0" fmla="*/ 0 w 1738244"/>
              <a:gd name="connsiteY0" fmla="*/ 868965 h 1737930"/>
              <a:gd name="connsiteX1" fmla="*/ 869122 w 1738244"/>
              <a:gd name="connsiteY1" fmla="*/ 0 h 1737930"/>
              <a:gd name="connsiteX2" fmla="*/ 1738244 w 1738244"/>
              <a:gd name="connsiteY2" fmla="*/ 868965 h 1737930"/>
              <a:gd name="connsiteX3" fmla="*/ 869122 w 1738244"/>
              <a:gd name="connsiteY3" fmla="*/ 1737930 h 1737930"/>
              <a:gd name="connsiteX4" fmla="*/ 0 w 1738244"/>
              <a:gd name="connsiteY4" fmla="*/ 868965 h 173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8244" h="1737930">
                <a:moveTo>
                  <a:pt x="0" y="868965"/>
                </a:moveTo>
                <a:cubicBezTo>
                  <a:pt x="0" y="389049"/>
                  <a:pt x="389119" y="0"/>
                  <a:pt x="869122" y="0"/>
                </a:cubicBezTo>
                <a:cubicBezTo>
                  <a:pt x="1349125" y="0"/>
                  <a:pt x="1738244" y="389049"/>
                  <a:pt x="1738244" y="868965"/>
                </a:cubicBezTo>
                <a:cubicBezTo>
                  <a:pt x="1738244" y="1348881"/>
                  <a:pt x="1349125" y="1737930"/>
                  <a:pt x="869122" y="1737930"/>
                </a:cubicBezTo>
                <a:cubicBezTo>
                  <a:pt x="389119" y="1737930"/>
                  <a:pt x="0" y="1348881"/>
                  <a:pt x="0" y="868965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07900" tIns="307854" rIns="307900" bIns="307854" spcCol="1270" anchor="ctr"/>
          <a:lstStyle/>
          <a:p>
            <a:pPr algn="ctr" defTabSz="6223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sz="1400" dirty="0">
                <a:solidFill>
                  <a:schemeClr val="bg1"/>
                </a:solidFill>
                <a:latin typeface="+mn-ea"/>
              </a:rPr>
              <a:t>Fixes</a:t>
            </a:r>
            <a:endParaRPr lang="id-ID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24649" y="5453431"/>
            <a:ext cx="7829769" cy="62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Memories, beautiful very hurt, memories, memories of the past but can not go </a:t>
            </a:r>
            <a:r>
              <a:rPr lang="en-US" altLang="zh-CN" sz="1400" dirty="0" err="1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back.You</a:t>
            </a:r>
            <a:r>
              <a:rPr lang="en-US" altLang="zh-CN" sz="1400" dirty="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can be happy to live just by yourself.</a:t>
            </a:r>
            <a:endParaRPr lang="en-US" altLang="zh-CN" sz="1000" dirty="0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80242" y="514593"/>
            <a:ext cx="423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TITLE HERE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471225" y="1012943"/>
            <a:ext cx="3888096" cy="216743"/>
            <a:chOff x="1115625" y="1012943"/>
            <a:chExt cx="3888096" cy="216743"/>
          </a:xfrm>
        </p:grpSpPr>
        <p:cxnSp>
          <p:nvCxnSpPr>
            <p:cNvPr id="39" name="直接连接符 38"/>
            <p:cNvCxnSpPr>
              <a:endCxn id="40" idx="0"/>
            </p:cNvCxnSpPr>
            <p:nvPr/>
          </p:nvCxnSpPr>
          <p:spPr>
            <a:xfrm>
              <a:off x="1115625" y="1104305"/>
              <a:ext cx="3701248" cy="17010"/>
            </a:xfrm>
            <a:prstGeom prst="line">
              <a:avLst/>
            </a:prstGeom>
            <a:ln cmpd="sng">
              <a:solidFill>
                <a:schemeClr val="bg1">
                  <a:lumMod val="50000"/>
                  <a:alpha val="8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等腰三角形 39"/>
            <p:cNvSpPr/>
            <p:nvPr/>
          </p:nvSpPr>
          <p:spPr>
            <a:xfrm rot="-5400000">
              <a:off x="4801925" y="1027891"/>
              <a:ext cx="216743" cy="18684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877284" y="425159"/>
            <a:ext cx="978866" cy="718131"/>
            <a:chOff x="8680822" y="2427871"/>
            <a:chExt cx="3574789" cy="2622592"/>
          </a:xfrm>
        </p:grpSpPr>
        <p:sp>
          <p:nvSpPr>
            <p:cNvPr id="59" name="等腰三角形 58"/>
            <p:cNvSpPr>
              <a:spLocks noChangeAspect="1"/>
            </p:cNvSpPr>
            <p:nvPr/>
          </p:nvSpPr>
          <p:spPr>
            <a:xfrm>
              <a:off x="11121258" y="242787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>
              <a:spLocks noChangeAspect="1"/>
            </p:cNvSpPr>
            <p:nvPr/>
          </p:nvSpPr>
          <p:spPr>
            <a:xfrm>
              <a:off x="10307914" y="2444789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>
              <a:spLocks noChangeAspect="1"/>
            </p:cNvSpPr>
            <p:nvPr/>
          </p:nvSpPr>
          <p:spPr>
            <a:xfrm>
              <a:off x="9904992" y="310546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>
              <a:spLocks noChangeAspect="1"/>
            </p:cNvSpPr>
            <p:nvPr/>
          </p:nvSpPr>
          <p:spPr>
            <a:xfrm>
              <a:off x="10311724" y="376017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>
              <a:spLocks noChangeAspect="1"/>
            </p:cNvSpPr>
            <p:nvPr/>
          </p:nvSpPr>
          <p:spPr>
            <a:xfrm>
              <a:off x="9898190" y="442342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>
              <a:spLocks noChangeAspect="1"/>
            </p:cNvSpPr>
            <p:nvPr/>
          </p:nvSpPr>
          <p:spPr>
            <a:xfrm>
              <a:off x="9090864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>
              <a:spLocks noChangeAspect="1"/>
            </p:cNvSpPr>
            <p:nvPr/>
          </p:nvSpPr>
          <p:spPr>
            <a:xfrm flipV="1">
              <a:off x="8680822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>
              <a:spLocks noChangeAspect="1"/>
            </p:cNvSpPr>
            <p:nvPr/>
          </p:nvSpPr>
          <p:spPr>
            <a:xfrm flipV="1">
              <a:off x="9494604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>
              <a:spLocks noChangeAspect="1"/>
            </p:cNvSpPr>
            <p:nvPr/>
          </p:nvSpPr>
          <p:spPr>
            <a:xfrm flipV="1">
              <a:off x="10313072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>
              <a:spLocks noChangeAspect="1"/>
            </p:cNvSpPr>
            <p:nvPr/>
          </p:nvSpPr>
          <p:spPr>
            <a:xfrm flipV="1">
              <a:off x="9899066" y="37686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>
              <a:spLocks noChangeAspect="1"/>
            </p:cNvSpPr>
            <p:nvPr/>
          </p:nvSpPr>
          <p:spPr>
            <a:xfrm flipV="1">
              <a:off x="10312191" y="310423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>
              <a:spLocks noChangeAspect="1"/>
            </p:cNvSpPr>
            <p:nvPr/>
          </p:nvSpPr>
          <p:spPr>
            <a:xfrm flipV="1">
              <a:off x="11535611" y="2431928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>
              <a:spLocks noChangeAspect="1"/>
            </p:cNvSpPr>
            <p:nvPr/>
          </p:nvSpPr>
          <p:spPr>
            <a:xfrm flipV="1">
              <a:off x="10711562" y="2433612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5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3" grpId="0" animBg="1"/>
      <p:bldP spid="14" grpId="0" animBg="1"/>
      <p:bldP spid="15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2190602" y="2719235"/>
            <a:ext cx="2707361" cy="2707303"/>
          </a:xfrm>
          <a:custGeom>
            <a:avLst/>
            <a:gdLst>
              <a:gd name="connsiteX0" fmla="*/ 0 w 2708066"/>
              <a:gd name="connsiteY0" fmla="*/ 1354004 h 2708008"/>
              <a:gd name="connsiteX1" fmla="*/ 1354033 w 2708066"/>
              <a:gd name="connsiteY1" fmla="*/ 0 h 2708008"/>
              <a:gd name="connsiteX2" fmla="*/ 2708066 w 2708066"/>
              <a:gd name="connsiteY2" fmla="*/ 1354004 h 2708008"/>
              <a:gd name="connsiteX3" fmla="*/ 1354033 w 2708066"/>
              <a:gd name="connsiteY3" fmla="*/ 2708008 h 2708008"/>
              <a:gd name="connsiteX4" fmla="*/ 0 w 2708066"/>
              <a:gd name="connsiteY4" fmla="*/ 1354004 h 270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8066" h="2708008">
                <a:moveTo>
                  <a:pt x="0" y="1354004"/>
                </a:moveTo>
                <a:cubicBezTo>
                  <a:pt x="0" y="606208"/>
                  <a:pt x="606221" y="0"/>
                  <a:pt x="1354033" y="0"/>
                </a:cubicBezTo>
                <a:cubicBezTo>
                  <a:pt x="2101845" y="0"/>
                  <a:pt x="2708066" y="606208"/>
                  <a:pt x="2708066" y="1354004"/>
                </a:cubicBezTo>
                <a:cubicBezTo>
                  <a:pt x="2708066" y="2101800"/>
                  <a:pt x="2101845" y="2708008"/>
                  <a:pt x="1354033" y="2708008"/>
                </a:cubicBezTo>
                <a:cubicBezTo>
                  <a:pt x="606221" y="2708008"/>
                  <a:pt x="0" y="2101800"/>
                  <a:pt x="0" y="1354004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4552" tIns="594544" rIns="594552" bIns="594544" numCol="1" spcCol="1270" anchor="ctr" anchorCtr="0">
            <a:noAutofit/>
          </a:bodyPr>
          <a:lstStyle/>
          <a:p>
            <a:pPr algn="ctr" defTabSz="23101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520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735365" y="2595889"/>
            <a:ext cx="301098" cy="30109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/>
          <p:cNvSpPr/>
          <p:nvPr/>
        </p:nvSpPr>
        <p:spPr>
          <a:xfrm>
            <a:off x="3022398" y="5225389"/>
            <a:ext cx="218018" cy="218228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40"/>
              <a:satOff val="2879"/>
              <a:lumOff val="1209"/>
              <a:alphaOff val="0"/>
            </a:schemeClr>
          </a:fillRef>
          <a:effectRef idx="0">
            <a:schemeClr val="accent3">
              <a:hueOff val="56240"/>
              <a:satOff val="2879"/>
              <a:lumOff val="1209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>
            <a:off x="5072178" y="3817970"/>
            <a:ext cx="218018" cy="2182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479"/>
              <a:satOff val="5757"/>
              <a:lumOff val="2418"/>
              <a:alphaOff val="0"/>
            </a:schemeClr>
          </a:fillRef>
          <a:effectRef idx="0">
            <a:schemeClr val="accent3">
              <a:hueOff val="112479"/>
              <a:satOff val="5757"/>
              <a:lumOff val="2418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>
            <a:off x="4028909" y="5457533"/>
            <a:ext cx="301098" cy="3010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68719"/>
              <a:satOff val="8636"/>
              <a:lumOff val="3628"/>
              <a:alphaOff val="0"/>
            </a:schemeClr>
          </a:fillRef>
          <a:effectRef idx="0">
            <a:schemeClr val="accent3">
              <a:hueOff val="168719"/>
              <a:satOff val="8636"/>
              <a:lumOff val="3628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>
            <a:off x="2722648" y="3240296"/>
            <a:ext cx="63650" cy="63711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224959"/>
              <a:satOff val="11515"/>
              <a:lumOff val="4837"/>
              <a:alphaOff val="0"/>
            </a:schemeClr>
          </a:fillRef>
          <a:effectRef idx="0">
            <a:schemeClr val="accent3">
              <a:hueOff val="224959"/>
              <a:satOff val="11515"/>
              <a:lumOff val="4837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4"/>
          <p:cNvSpPr/>
          <p:nvPr/>
        </p:nvSpPr>
        <p:spPr>
          <a:xfrm>
            <a:off x="4432249" y="4273180"/>
            <a:ext cx="87904" cy="87903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393678"/>
              <a:satOff val="20151"/>
              <a:lumOff val="8464"/>
              <a:alphaOff val="0"/>
            </a:schemeClr>
          </a:fillRef>
          <a:effectRef idx="0">
            <a:schemeClr val="accent3">
              <a:hueOff val="393678"/>
              <a:satOff val="20151"/>
              <a:lumOff val="8464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5"/>
          <p:cNvSpPr/>
          <p:nvPr/>
        </p:nvSpPr>
        <p:spPr>
          <a:xfrm>
            <a:off x="1606031" y="4510670"/>
            <a:ext cx="544291" cy="5443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449917"/>
              <a:satOff val="23029"/>
              <a:lumOff val="9673"/>
              <a:alphaOff val="0"/>
            </a:schemeClr>
          </a:fillRef>
          <a:effectRef idx="0">
            <a:schemeClr val="accent3">
              <a:hueOff val="449917"/>
              <a:satOff val="23029"/>
              <a:lumOff val="9673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 16"/>
          <p:cNvSpPr/>
          <p:nvPr/>
        </p:nvSpPr>
        <p:spPr>
          <a:xfrm>
            <a:off x="4415687" y="1943195"/>
            <a:ext cx="1100667" cy="1100315"/>
          </a:xfrm>
          <a:custGeom>
            <a:avLst/>
            <a:gdLst>
              <a:gd name="connsiteX0" fmla="*/ 0 w 1100954"/>
              <a:gd name="connsiteY0" fmla="*/ 550301 h 1100602"/>
              <a:gd name="connsiteX1" fmla="*/ 550477 w 1100954"/>
              <a:gd name="connsiteY1" fmla="*/ 0 h 1100602"/>
              <a:gd name="connsiteX2" fmla="*/ 1100954 w 1100954"/>
              <a:gd name="connsiteY2" fmla="*/ 550301 h 1100602"/>
              <a:gd name="connsiteX3" fmla="*/ 550477 w 1100954"/>
              <a:gd name="connsiteY3" fmla="*/ 1100602 h 1100602"/>
              <a:gd name="connsiteX4" fmla="*/ 0 w 1100954"/>
              <a:gd name="connsiteY4" fmla="*/ 550301 h 11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54" h="1100602">
                <a:moveTo>
                  <a:pt x="0" y="550301"/>
                </a:moveTo>
                <a:cubicBezTo>
                  <a:pt x="0" y="246378"/>
                  <a:pt x="246457" y="0"/>
                  <a:pt x="550477" y="0"/>
                </a:cubicBezTo>
                <a:cubicBezTo>
                  <a:pt x="854497" y="0"/>
                  <a:pt x="1100954" y="246378"/>
                  <a:pt x="1100954" y="550301"/>
                </a:cubicBezTo>
                <a:cubicBezTo>
                  <a:pt x="1100954" y="854224"/>
                  <a:pt x="854497" y="1100602"/>
                  <a:pt x="550477" y="1100602"/>
                </a:cubicBezTo>
                <a:cubicBezTo>
                  <a:pt x="246457" y="1100602"/>
                  <a:pt x="0" y="854224"/>
                  <a:pt x="0" y="5503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06157"/>
              <a:satOff val="25908"/>
              <a:lumOff val="10883"/>
              <a:alphaOff val="0"/>
            </a:schemeClr>
          </a:fillRef>
          <a:effectRef idx="0">
            <a:schemeClr val="accent3">
              <a:hueOff val="506157"/>
              <a:satOff val="25908"/>
              <a:lumOff val="10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78" tIns="241126" rIns="241178" bIns="241126" numCol="1" spcCol="1270" anchor="ctr" anchorCtr="0">
            <a:noAutofit/>
          </a:bodyPr>
          <a:lstStyle/>
          <a:p>
            <a:pPr algn="ctr" defTabSz="932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100">
              <a:solidFill>
                <a:schemeClr val="bg1"/>
              </a:solidFill>
            </a:endParaRPr>
          </a:p>
        </p:txBody>
      </p:sp>
      <p:sp>
        <p:nvSpPr>
          <p:cNvPr id="17" name="Oval 19"/>
          <p:cNvSpPr/>
          <p:nvPr/>
        </p:nvSpPr>
        <p:spPr>
          <a:xfrm>
            <a:off x="1388013" y="5123269"/>
            <a:ext cx="218018" cy="2182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618636"/>
              <a:satOff val="31665"/>
              <a:lumOff val="13301"/>
              <a:alphaOff val="0"/>
            </a:schemeClr>
          </a:fillRef>
          <a:effectRef idx="0">
            <a:schemeClr val="accent3">
              <a:hueOff val="618636"/>
              <a:satOff val="31665"/>
              <a:lumOff val="13301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22"/>
          <p:cNvSpPr/>
          <p:nvPr/>
        </p:nvSpPr>
        <p:spPr>
          <a:xfrm>
            <a:off x="2878265" y="4839058"/>
            <a:ext cx="63650" cy="63711"/>
          </a:xfrm>
          <a:prstGeom prst="ellipse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674876"/>
              <a:satOff val="34544"/>
              <a:lumOff val="14510"/>
              <a:alphaOff val="0"/>
            </a:schemeClr>
          </a:fillRef>
          <a:effectRef idx="0">
            <a:schemeClr val="accent3">
              <a:hueOff val="674876"/>
              <a:satOff val="34544"/>
              <a:lumOff val="1451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Title 13"/>
          <p:cNvSpPr txBox="1"/>
          <p:nvPr/>
        </p:nvSpPr>
        <p:spPr>
          <a:xfrm>
            <a:off x="2980430" y="4249152"/>
            <a:ext cx="1275918" cy="255551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itle 13"/>
          <p:cNvSpPr txBox="1"/>
          <p:nvPr/>
        </p:nvSpPr>
        <p:spPr>
          <a:xfrm>
            <a:off x="4484415" y="2365577"/>
            <a:ext cx="963212" cy="255551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输入标题</a:t>
            </a:r>
            <a:endParaRPr lang="en-US" sz="1400" b="1" dirty="0">
              <a:solidFill>
                <a:schemeClr val="bg1"/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28" name="Freeform 7"/>
          <p:cNvSpPr/>
          <p:nvPr/>
        </p:nvSpPr>
        <p:spPr>
          <a:xfrm>
            <a:off x="2064603" y="2591098"/>
            <a:ext cx="2947233" cy="2947171"/>
          </a:xfrm>
          <a:custGeom>
            <a:avLst/>
            <a:gdLst>
              <a:gd name="connsiteX0" fmla="*/ 0 w 2708066"/>
              <a:gd name="connsiteY0" fmla="*/ 1354004 h 2708008"/>
              <a:gd name="connsiteX1" fmla="*/ 1354033 w 2708066"/>
              <a:gd name="connsiteY1" fmla="*/ 0 h 2708008"/>
              <a:gd name="connsiteX2" fmla="*/ 2708066 w 2708066"/>
              <a:gd name="connsiteY2" fmla="*/ 1354004 h 2708008"/>
              <a:gd name="connsiteX3" fmla="*/ 1354033 w 2708066"/>
              <a:gd name="connsiteY3" fmla="*/ 2708008 h 2708008"/>
              <a:gd name="connsiteX4" fmla="*/ 0 w 2708066"/>
              <a:gd name="connsiteY4" fmla="*/ 1354004 h 270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8066" h="2708008">
                <a:moveTo>
                  <a:pt x="0" y="1354004"/>
                </a:moveTo>
                <a:cubicBezTo>
                  <a:pt x="0" y="606208"/>
                  <a:pt x="606221" y="0"/>
                  <a:pt x="1354033" y="0"/>
                </a:cubicBezTo>
                <a:cubicBezTo>
                  <a:pt x="2101845" y="0"/>
                  <a:pt x="2708066" y="606208"/>
                  <a:pt x="2708066" y="1354004"/>
                </a:cubicBezTo>
                <a:cubicBezTo>
                  <a:pt x="2708066" y="2101800"/>
                  <a:pt x="2101845" y="2708008"/>
                  <a:pt x="1354033" y="2708008"/>
                </a:cubicBezTo>
                <a:cubicBezTo>
                  <a:pt x="606221" y="2708008"/>
                  <a:pt x="0" y="2101800"/>
                  <a:pt x="0" y="1354004"/>
                </a:cubicBezTo>
                <a:close/>
              </a:path>
            </a:pathLst>
          </a:custGeom>
          <a:noFill/>
          <a:ln w="3175">
            <a:solidFill>
              <a:schemeClr val="bg1">
                <a:lumMod val="25000"/>
              </a:schemeClr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4552" tIns="594544" rIns="594552" bIns="594544" numCol="1" spcCol="1270" anchor="ctr" anchorCtr="0">
            <a:noAutofit/>
          </a:bodyPr>
          <a:lstStyle/>
          <a:p>
            <a:pPr algn="ctr" defTabSz="23101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5200">
              <a:solidFill>
                <a:schemeClr val="bg1"/>
              </a:solidFill>
            </a:endParaRPr>
          </a:p>
        </p:txBody>
      </p:sp>
      <p:sp>
        <p:nvSpPr>
          <p:cNvPr id="29" name="Oval 17"/>
          <p:cNvSpPr/>
          <p:nvPr/>
        </p:nvSpPr>
        <p:spPr>
          <a:xfrm>
            <a:off x="4684476" y="3449828"/>
            <a:ext cx="301098" cy="30109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62397"/>
              <a:satOff val="28787"/>
              <a:lumOff val="12092"/>
              <a:alphaOff val="0"/>
            </a:schemeClr>
          </a:fillRef>
          <a:effectRef idx="0">
            <a:schemeClr val="accent3">
              <a:hueOff val="562397"/>
              <a:satOff val="28787"/>
              <a:lumOff val="12092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0" name="组合 29"/>
          <p:cNvGrpSpPr/>
          <p:nvPr/>
        </p:nvGrpSpPr>
        <p:grpSpPr>
          <a:xfrm>
            <a:off x="6385489" y="2591098"/>
            <a:ext cx="715530" cy="719636"/>
            <a:chOff x="6461991" y="3429000"/>
            <a:chExt cx="715716" cy="719823"/>
          </a:xfrm>
        </p:grpSpPr>
        <p:sp>
          <p:nvSpPr>
            <p:cNvPr id="31" name="Oval 28"/>
            <p:cNvSpPr/>
            <p:nvPr/>
          </p:nvSpPr>
          <p:spPr>
            <a:xfrm>
              <a:off x="6461991" y="3429000"/>
              <a:ext cx="715716" cy="7198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73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2" name="Freeform 110"/>
            <p:cNvSpPr>
              <a:spLocks noEditPoints="1"/>
            </p:cNvSpPr>
            <p:nvPr/>
          </p:nvSpPr>
          <p:spPr bwMode="auto">
            <a:xfrm>
              <a:off x="6637799" y="3671397"/>
              <a:ext cx="364100" cy="343645"/>
            </a:xfrm>
            <a:custGeom>
              <a:avLst/>
              <a:gdLst>
                <a:gd name="T0" fmla="*/ 99 w 197"/>
                <a:gd name="T1" fmla="*/ 186 h 186"/>
                <a:gd name="T2" fmla="*/ 0 w 197"/>
                <a:gd name="T3" fmla="*/ 65 h 186"/>
                <a:gd name="T4" fmla="*/ 0 w 197"/>
                <a:gd name="T5" fmla="*/ 54 h 186"/>
                <a:gd name="T6" fmla="*/ 44 w 197"/>
                <a:gd name="T7" fmla="*/ 1 h 186"/>
                <a:gd name="T8" fmla="*/ 53 w 197"/>
                <a:gd name="T9" fmla="*/ 0 h 186"/>
                <a:gd name="T10" fmla="*/ 99 w 197"/>
                <a:gd name="T11" fmla="*/ 24 h 186"/>
                <a:gd name="T12" fmla="*/ 144 w 197"/>
                <a:gd name="T13" fmla="*/ 0 h 186"/>
                <a:gd name="T14" fmla="*/ 153 w 197"/>
                <a:gd name="T15" fmla="*/ 1 h 186"/>
                <a:gd name="T16" fmla="*/ 197 w 197"/>
                <a:gd name="T17" fmla="*/ 54 h 186"/>
                <a:gd name="T18" fmla="*/ 197 w 197"/>
                <a:gd name="T19" fmla="*/ 65 h 186"/>
                <a:gd name="T20" fmla="*/ 99 w 197"/>
                <a:gd name="T21" fmla="*/ 186 h 186"/>
                <a:gd name="T22" fmla="*/ 136 w 197"/>
                <a:gd name="T23" fmla="*/ 123 h 186"/>
                <a:gd name="T24" fmla="*/ 118 w 197"/>
                <a:gd name="T25" fmla="*/ 72 h 186"/>
                <a:gd name="T26" fmla="*/ 109 w 197"/>
                <a:gd name="T27" fmla="*/ 112 h 186"/>
                <a:gd name="T28" fmla="*/ 91 w 197"/>
                <a:gd name="T29" fmla="*/ 32 h 186"/>
                <a:gd name="T30" fmla="*/ 67 w 197"/>
                <a:gd name="T31" fmla="*/ 115 h 186"/>
                <a:gd name="T32" fmla="*/ 37 w 197"/>
                <a:gd name="T33" fmla="*/ 127 h 186"/>
                <a:gd name="T34" fmla="*/ 78 w 197"/>
                <a:gd name="T35" fmla="*/ 127 h 186"/>
                <a:gd name="T36" fmla="*/ 90 w 197"/>
                <a:gd name="T37" fmla="*/ 77 h 186"/>
                <a:gd name="T38" fmla="*/ 107 w 197"/>
                <a:gd name="T39" fmla="*/ 154 h 186"/>
                <a:gd name="T40" fmla="*/ 121 w 197"/>
                <a:gd name="T41" fmla="*/ 106 h 186"/>
                <a:gd name="T42" fmla="*/ 131 w 197"/>
                <a:gd name="T43" fmla="*/ 135 h 186"/>
                <a:gd name="T44" fmla="*/ 158 w 197"/>
                <a:gd name="T45" fmla="*/ 135 h 186"/>
                <a:gd name="T46" fmla="*/ 136 w 197"/>
                <a:gd name="T47" fmla="*/ 12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7" h="186">
                  <a:moveTo>
                    <a:pt x="99" y="186"/>
                  </a:moveTo>
                  <a:cubicBezTo>
                    <a:pt x="27" y="136"/>
                    <a:pt x="0" y="97"/>
                    <a:pt x="0" y="6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0"/>
                    <a:pt x="25" y="3"/>
                    <a:pt x="44" y="1"/>
                  </a:cubicBezTo>
                  <a:cubicBezTo>
                    <a:pt x="47" y="0"/>
                    <a:pt x="50" y="0"/>
                    <a:pt x="53" y="0"/>
                  </a:cubicBezTo>
                  <a:cubicBezTo>
                    <a:pt x="76" y="0"/>
                    <a:pt x="86" y="10"/>
                    <a:pt x="99" y="24"/>
                  </a:cubicBezTo>
                  <a:cubicBezTo>
                    <a:pt x="111" y="10"/>
                    <a:pt x="122" y="0"/>
                    <a:pt x="144" y="0"/>
                  </a:cubicBezTo>
                  <a:cubicBezTo>
                    <a:pt x="147" y="0"/>
                    <a:pt x="150" y="0"/>
                    <a:pt x="153" y="1"/>
                  </a:cubicBezTo>
                  <a:cubicBezTo>
                    <a:pt x="172" y="3"/>
                    <a:pt x="197" y="20"/>
                    <a:pt x="197" y="54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7" y="97"/>
                    <a:pt x="170" y="136"/>
                    <a:pt x="99" y="186"/>
                  </a:cubicBezTo>
                  <a:close/>
                  <a:moveTo>
                    <a:pt x="136" y="123"/>
                  </a:moveTo>
                  <a:cubicBezTo>
                    <a:pt x="118" y="72"/>
                    <a:pt x="118" y="72"/>
                    <a:pt x="118" y="7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37" y="127"/>
                    <a:pt x="37" y="127"/>
                    <a:pt x="37" y="127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107" y="154"/>
                    <a:pt x="107" y="154"/>
                    <a:pt x="107" y="154"/>
                  </a:cubicBezTo>
                  <a:cubicBezTo>
                    <a:pt x="121" y="106"/>
                    <a:pt x="121" y="106"/>
                    <a:pt x="121" y="106"/>
                  </a:cubicBezTo>
                  <a:cubicBezTo>
                    <a:pt x="131" y="135"/>
                    <a:pt x="131" y="135"/>
                    <a:pt x="131" y="135"/>
                  </a:cubicBezTo>
                  <a:cubicBezTo>
                    <a:pt x="158" y="135"/>
                    <a:pt x="158" y="135"/>
                    <a:pt x="158" y="135"/>
                  </a:cubicBezTo>
                  <a:lnTo>
                    <a:pt x="136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>
                <a:solidFill>
                  <a:schemeClr val="bg1"/>
                </a:solidFill>
              </a:endParaRPr>
            </a:p>
          </p:txBody>
        </p:sp>
      </p:grp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7183754" y="3502557"/>
            <a:ext cx="4322721" cy="60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</a:t>
            </a:r>
            <a:endParaRPr lang="zh-CN" altLang="en-US" sz="14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3"/>
          <p:cNvSpPr>
            <a:spLocks noChangeArrowheads="1"/>
          </p:cNvSpPr>
          <p:nvPr/>
        </p:nvSpPr>
        <p:spPr bwMode="auto">
          <a:xfrm>
            <a:off x="7200273" y="2951044"/>
            <a:ext cx="1061539" cy="34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1800" b="1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800" b="1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59380" y="3411875"/>
            <a:ext cx="599644" cy="40489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78" rIns="68558" bIns="34278" rtlCol="0" anchor="ctr"/>
          <a:lstStyle/>
          <a:p>
            <a:pPr algn="ctr"/>
            <a:endParaRPr lang="zh-CN" altLang="en-US" sz="180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840790" y="3411875"/>
            <a:ext cx="1214684" cy="40489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78" rIns="68558" bIns="34278" rtlCol="0" anchor="ctr"/>
          <a:lstStyle/>
          <a:p>
            <a:pPr algn="ctr"/>
            <a:endParaRPr lang="zh-CN" altLang="en-US" sz="180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391872" y="4246850"/>
            <a:ext cx="715530" cy="719636"/>
            <a:chOff x="6313611" y="5157449"/>
            <a:chExt cx="715716" cy="719823"/>
          </a:xfrm>
        </p:grpSpPr>
        <p:sp>
          <p:nvSpPr>
            <p:cNvPr id="38" name="Oval 28"/>
            <p:cNvSpPr/>
            <p:nvPr/>
          </p:nvSpPr>
          <p:spPr>
            <a:xfrm>
              <a:off x="6313611" y="5157449"/>
              <a:ext cx="715716" cy="7198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73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Freeform 126"/>
            <p:cNvSpPr>
              <a:spLocks noEditPoints="1"/>
            </p:cNvSpPr>
            <p:nvPr/>
          </p:nvSpPr>
          <p:spPr bwMode="auto">
            <a:xfrm>
              <a:off x="6493783" y="5342119"/>
              <a:ext cx="342605" cy="350481"/>
            </a:xfrm>
            <a:custGeom>
              <a:avLst/>
              <a:gdLst>
                <a:gd name="T0" fmla="*/ 118 w 192"/>
                <a:gd name="T1" fmla="*/ 196 h 196"/>
                <a:gd name="T2" fmla="*/ 118 w 192"/>
                <a:gd name="T3" fmla="*/ 196 h 196"/>
                <a:gd name="T4" fmla="*/ 117 w 192"/>
                <a:gd name="T5" fmla="*/ 196 h 196"/>
                <a:gd name="T6" fmla="*/ 116 w 192"/>
                <a:gd name="T7" fmla="*/ 196 h 196"/>
                <a:gd name="T8" fmla="*/ 116 w 192"/>
                <a:gd name="T9" fmla="*/ 196 h 196"/>
                <a:gd name="T10" fmla="*/ 72 w 192"/>
                <a:gd name="T11" fmla="*/ 159 h 196"/>
                <a:gd name="T12" fmla="*/ 73 w 192"/>
                <a:gd name="T13" fmla="*/ 159 h 196"/>
                <a:gd name="T14" fmla="*/ 73 w 192"/>
                <a:gd name="T15" fmla="*/ 159 h 196"/>
                <a:gd name="T16" fmla="*/ 74 w 192"/>
                <a:gd name="T17" fmla="*/ 159 h 196"/>
                <a:gd name="T18" fmla="*/ 76 w 192"/>
                <a:gd name="T19" fmla="*/ 159 h 196"/>
                <a:gd name="T20" fmla="*/ 76 w 192"/>
                <a:gd name="T21" fmla="*/ 159 h 196"/>
                <a:gd name="T22" fmla="*/ 97 w 192"/>
                <a:gd name="T23" fmla="*/ 151 h 196"/>
                <a:gd name="T24" fmla="*/ 93 w 192"/>
                <a:gd name="T25" fmla="*/ 172 h 196"/>
                <a:gd name="T26" fmla="*/ 146 w 192"/>
                <a:gd name="T27" fmla="*/ 172 h 196"/>
                <a:gd name="T28" fmla="*/ 122 w 192"/>
                <a:gd name="T29" fmla="*/ 133 h 196"/>
                <a:gd name="T30" fmla="*/ 116 w 192"/>
                <a:gd name="T31" fmla="*/ 134 h 196"/>
                <a:gd name="T32" fmla="*/ 135 w 192"/>
                <a:gd name="T33" fmla="*/ 106 h 196"/>
                <a:gd name="T34" fmla="*/ 147 w 192"/>
                <a:gd name="T35" fmla="*/ 114 h 196"/>
                <a:gd name="T36" fmla="*/ 160 w 192"/>
                <a:gd name="T37" fmla="*/ 102 h 196"/>
                <a:gd name="T38" fmla="*/ 147 w 192"/>
                <a:gd name="T39" fmla="*/ 89 h 196"/>
                <a:gd name="T40" fmla="*/ 143 w 192"/>
                <a:gd name="T41" fmla="*/ 90 h 196"/>
                <a:gd name="T42" fmla="*/ 152 w 192"/>
                <a:gd name="T43" fmla="*/ 64 h 196"/>
                <a:gd name="T44" fmla="*/ 192 w 192"/>
                <a:gd name="T45" fmla="*/ 55 h 196"/>
                <a:gd name="T46" fmla="*/ 118 w 192"/>
                <a:gd name="T47" fmla="*/ 196 h 196"/>
                <a:gd name="T48" fmla="*/ 75 w 192"/>
                <a:gd name="T49" fmla="*/ 141 h 196"/>
                <a:gd name="T50" fmla="*/ 75 w 192"/>
                <a:gd name="T51" fmla="*/ 141 h 196"/>
                <a:gd name="T52" fmla="*/ 74 w 192"/>
                <a:gd name="T53" fmla="*/ 141 h 196"/>
                <a:gd name="T54" fmla="*/ 73 w 192"/>
                <a:gd name="T55" fmla="*/ 141 h 196"/>
                <a:gd name="T56" fmla="*/ 73 w 192"/>
                <a:gd name="T57" fmla="*/ 141 h 196"/>
                <a:gd name="T58" fmla="*/ 0 w 192"/>
                <a:gd name="T59" fmla="*/ 0 h 196"/>
                <a:gd name="T60" fmla="*/ 74 w 192"/>
                <a:gd name="T61" fmla="*/ 11 h 196"/>
                <a:gd name="T62" fmla="*/ 149 w 192"/>
                <a:gd name="T63" fmla="*/ 0 h 196"/>
                <a:gd name="T64" fmla="*/ 75 w 192"/>
                <a:gd name="T65" fmla="*/ 141 h 196"/>
                <a:gd name="T66" fmla="*/ 49 w 192"/>
                <a:gd name="T67" fmla="*/ 34 h 196"/>
                <a:gd name="T68" fmla="*/ 36 w 192"/>
                <a:gd name="T69" fmla="*/ 47 h 196"/>
                <a:gd name="T70" fmla="*/ 49 w 192"/>
                <a:gd name="T71" fmla="*/ 59 h 196"/>
                <a:gd name="T72" fmla="*/ 61 w 192"/>
                <a:gd name="T73" fmla="*/ 47 h 196"/>
                <a:gd name="T74" fmla="*/ 49 w 192"/>
                <a:gd name="T75" fmla="*/ 34 h 196"/>
                <a:gd name="T76" fmla="*/ 112 w 192"/>
                <a:gd name="T77" fmla="*/ 47 h 196"/>
                <a:gd name="T78" fmla="*/ 100 w 192"/>
                <a:gd name="T79" fmla="*/ 34 h 196"/>
                <a:gd name="T80" fmla="*/ 87 w 192"/>
                <a:gd name="T81" fmla="*/ 47 h 196"/>
                <a:gd name="T82" fmla="*/ 100 w 192"/>
                <a:gd name="T83" fmla="*/ 59 h 196"/>
                <a:gd name="T84" fmla="*/ 112 w 192"/>
                <a:gd name="T85" fmla="*/ 47 h 196"/>
                <a:gd name="T86" fmla="*/ 38 w 192"/>
                <a:gd name="T87" fmla="*/ 83 h 196"/>
                <a:gd name="T88" fmla="*/ 74 w 192"/>
                <a:gd name="T89" fmla="*/ 122 h 196"/>
                <a:gd name="T90" fmla="*/ 108 w 192"/>
                <a:gd name="T91" fmla="*/ 83 h 196"/>
                <a:gd name="T92" fmla="*/ 38 w 192"/>
                <a:gd name="T93" fmla="*/ 8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96">
                  <a:moveTo>
                    <a:pt x="118" y="196"/>
                  </a:moveTo>
                  <a:cubicBezTo>
                    <a:pt x="118" y="196"/>
                    <a:pt x="118" y="196"/>
                    <a:pt x="118" y="196"/>
                  </a:cubicBezTo>
                  <a:cubicBezTo>
                    <a:pt x="118" y="196"/>
                    <a:pt x="118" y="196"/>
                    <a:pt x="117" y="196"/>
                  </a:cubicBezTo>
                  <a:cubicBezTo>
                    <a:pt x="117" y="196"/>
                    <a:pt x="117" y="196"/>
                    <a:pt x="116" y="196"/>
                  </a:cubicBezTo>
                  <a:cubicBezTo>
                    <a:pt x="116" y="196"/>
                    <a:pt x="116" y="196"/>
                    <a:pt x="116" y="196"/>
                  </a:cubicBezTo>
                  <a:cubicBezTo>
                    <a:pt x="85" y="196"/>
                    <a:pt x="84" y="180"/>
                    <a:pt x="72" y="159"/>
                  </a:cubicBezTo>
                  <a:cubicBezTo>
                    <a:pt x="72" y="159"/>
                    <a:pt x="73" y="159"/>
                    <a:pt x="73" y="159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3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6" y="159"/>
                  </a:cubicBezTo>
                  <a:cubicBezTo>
                    <a:pt x="76" y="159"/>
                    <a:pt x="76" y="159"/>
                    <a:pt x="76" y="159"/>
                  </a:cubicBezTo>
                  <a:cubicBezTo>
                    <a:pt x="83" y="158"/>
                    <a:pt x="90" y="156"/>
                    <a:pt x="97" y="151"/>
                  </a:cubicBezTo>
                  <a:cubicBezTo>
                    <a:pt x="93" y="161"/>
                    <a:pt x="93" y="172"/>
                    <a:pt x="93" y="172"/>
                  </a:cubicBezTo>
                  <a:cubicBezTo>
                    <a:pt x="93" y="172"/>
                    <a:pt x="118" y="122"/>
                    <a:pt x="146" y="172"/>
                  </a:cubicBezTo>
                  <a:cubicBezTo>
                    <a:pt x="146" y="174"/>
                    <a:pt x="149" y="133"/>
                    <a:pt x="122" y="133"/>
                  </a:cubicBezTo>
                  <a:cubicBezTo>
                    <a:pt x="120" y="133"/>
                    <a:pt x="118" y="133"/>
                    <a:pt x="116" y="134"/>
                  </a:cubicBezTo>
                  <a:cubicBezTo>
                    <a:pt x="123" y="126"/>
                    <a:pt x="129" y="116"/>
                    <a:pt x="135" y="106"/>
                  </a:cubicBezTo>
                  <a:cubicBezTo>
                    <a:pt x="136" y="111"/>
                    <a:pt x="141" y="114"/>
                    <a:pt x="147" y="114"/>
                  </a:cubicBezTo>
                  <a:cubicBezTo>
                    <a:pt x="154" y="114"/>
                    <a:pt x="160" y="109"/>
                    <a:pt x="160" y="102"/>
                  </a:cubicBezTo>
                  <a:cubicBezTo>
                    <a:pt x="160" y="95"/>
                    <a:pt x="154" y="89"/>
                    <a:pt x="147" y="89"/>
                  </a:cubicBezTo>
                  <a:cubicBezTo>
                    <a:pt x="145" y="89"/>
                    <a:pt x="144" y="89"/>
                    <a:pt x="143" y="90"/>
                  </a:cubicBezTo>
                  <a:cubicBezTo>
                    <a:pt x="146" y="82"/>
                    <a:pt x="150" y="73"/>
                    <a:pt x="152" y="64"/>
                  </a:cubicBezTo>
                  <a:cubicBezTo>
                    <a:pt x="166" y="63"/>
                    <a:pt x="180" y="60"/>
                    <a:pt x="192" y="55"/>
                  </a:cubicBezTo>
                  <a:cubicBezTo>
                    <a:pt x="192" y="108"/>
                    <a:pt x="177" y="196"/>
                    <a:pt x="118" y="196"/>
                  </a:cubicBezTo>
                  <a:close/>
                  <a:moveTo>
                    <a:pt x="75" y="141"/>
                  </a:moveTo>
                  <a:cubicBezTo>
                    <a:pt x="75" y="141"/>
                    <a:pt x="75" y="141"/>
                    <a:pt x="75" y="141"/>
                  </a:cubicBezTo>
                  <a:cubicBezTo>
                    <a:pt x="75" y="141"/>
                    <a:pt x="75" y="141"/>
                    <a:pt x="74" y="141"/>
                  </a:cubicBezTo>
                  <a:cubicBezTo>
                    <a:pt x="74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18" y="141"/>
                    <a:pt x="0" y="53"/>
                    <a:pt x="0" y="0"/>
                  </a:cubicBezTo>
                  <a:cubicBezTo>
                    <a:pt x="22" y="9"/>
                    <a:pt x="48" y="11"/>
                    <a:pt x="74" y="11"/>
                  </a:cubicBezTo>
                  <a:cubicBezTo>
                    <a:pt x="101" y="11"/>
                    <a:pt x="127" y="9"/>
                    <a:pt x="149" y="0"/>
                  </a:cubicBezTo>
                  <a:cubicBezTo>
                    <a:pt x="149" y="53"/>
                    <a:pt x="132" y="141"/>
                    <a:pt x="75" y="141"/>
                  </a:cubicBezTo>
                  <a:close/>
                  <a:moveTo>
                    <a:pt x="49" y="34"/>
                  </a:moveTo>
                  <a:cubicBezTo>
                    <a:pt x="41" y="34"/>
                    <a:pt x="36" y="40"/>
                    <a:pt x="36" y="47"/>
                  </a:cubicBezTo>
                  <a:cubicBezTo>
                    <a:pt x="36" y="54"/>
                    <a:pt x="41" y="59"/>
                    <a:pt x="49" y="59"/>
                  </a:cubicBezTo>
                  <a:cubicBezTo>
                    <a:pt x="56" y="59"/>
                    <a:pt x="61" y="54"/>
                    <a:pt x="61" y="47"/>
                  </a:cubicBezTo>
                  <a:cubicBezTo>
                    <a:pt x="61" y="40"/>
                    <a:pt x="56" y="34"/>
                    <a:pt x="49" y="34"/>
                  </a:cubicBezTo>
                  <a:close/>
                  <a:moveTo>
                    <a:pt x="112" y="47"/>
                  </a:moveTo>
                  <a:cubicBezTo>
                    <a:pt x="112" y="40"/>
                    <a:pt x="107" y="34"/>
                    <a:pt x="100" y="34"/>
                  </a:cubicBezTo>
                  <a:cubicBezTo>
                    <a:pt x="93" y="34"/>
                    <a:pt x="87" y="40"/>
                    <a:pt x="87" y="47"/>
                  </a:cubicBezTo>
                  <a:cubicBezTo>
                    <a:pt x="87" y="54"/>
                    <a:pt x="93" y="59"/>
                    <a:pt x="100" y="59"/>
                  </a:cubicBezTo>
                  <a:cubicBezTo>
                    <a:pt x="107" y="59"/>
                    <a:pt x="112" y="54"/>
                    <a:pt x="112" y="47"/>
                  </a:cubicBezTo>
                  <a:close/>
                  <a:moveTo>
                    <a:pt x="38" y="83"/>
                  </a:moveTo>
                  <a:cubicBezTo>
                    <a:pt x="38" y="83"/>
                    <a:pt x="46" y="122"/>
                    <a:pt x="74" y="122"/>
                  </a:cubicBezTo>
                  <a:cubicBezTo>
                    <a:pt x="102" y="122"/>
                    <a:pt x="109" y="81"/>
                    <a:pt x="108" y="83"/>
                  </a:cubicBezTo>
                  <a:cubicBezTo>
                    <a:pt x="74" y="109"/>
                    <a:pt x="38" y="83"/>
                    <a:pt x="38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/>
            </a:p>
          </p:txBody>
        </p:sp>
      </p:grp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7183754" y="5014075"/>
            <a:ext cx="4322721" cy="60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在此录入上述图表的综合描述说明，在此录入上述图表的上述图表的综合描述说明入。</a:t>
            </a:r>
            <a:endParaRPr lang="zh-CN" altLang="en-US" sz="14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7200273" y="4462561"/>
            <a:ext cx="1061539" cy="34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5" tIns="34278" rIns="68555" bIns="34278">
            <a:spAutoFit/>
          </a:bodyPr>
          <a:lstStyle/>
          <a:p>
            <a:r>
              <a:rPr lang="zh-CN" altLang="en-US" sz="1800" b="1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800" b="1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259380" y="4923392"/>
            <a:ext cx="599644" cy="40489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78" rIns="68558" bIns="34278" rtlCol="0" anchor="ctr"/>
          <a:lstStyle/>
          <a:p>
            <a:pPr algn="ctr"/>
            <a:endParaRPr lang="zh-CN" altLang="en-US" sz="180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840790" y="4923392"/>
            <a:ext cx="1214684" cy="40489"/>
          </a:xfrm>
          <a:prstGeom prst="rect">
            <a:avLst/>
          </a:prstGeom>
          <a:solidFill>
            <a:srgbClr val="215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78" rIns="68558" bIns="34278" rtlCol="0" anchor="ctr"/>
          <a:lstStyle/>
          <a:p>
            <a:pPr algn="ctr"/>
            <a:endParaRPr lang="zh-CN" altLang="en-US" sz="180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Freeform 13"/>
          <p:cNvSpPr/>
          <p:nvPr/>
        </p:nvSpPr>
        <p:spPr>
          <a:xfrm>
            <a:off x="1344709" y="3207879"/>
            <a:ext cx="1100667" cy="1100315"/>
          </a:xfrm>
          <a:custGeom>
            <a:avLst/>
            <a:gdLst>
              <a:gd name="connsiteX0" fmla="*/ 0 w 1100954"/>
              <a:gd name="connsiteY0" fmla="*/ 550301 h 1100602"/>
              <a:gd name="connsiteX1" fmla="*/ 550477 w 1100954"/>
              <a:gd name="connsiteY1" fmla="*/ 0 h 1100602"/>
              <a:gd name="connsiteX2" fmla="*/ 1100954 w 1100954"/>
              <a:gd name="connsiteY2" fmla="*/ 550301 h 1100602"/>
              <a:gd name="connsiteX3" fmla="*/ 550477 w 1100954"/>
              <a:gd name="connsiteY3" fmla="*/ 1100602 h 1100602"/>
              <a:gd name="connsiteX4" fmla="*/ 0 w 1100954"/>
              <a:gd name="connsiteY4" fmla="*/ 550301 h 110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54" h="1100602">
                <a:moveTo>
                  <a:pt x="0" y="550301"/>
                </a:moveTo>
                <a:cubicBezTo>
                  <a:pt x="0" y="246378"/>
                  <a:pt x="246457" y="0"/>
                  <a:pt x="550477" y="0"/>
                </a:cubicBezTo>
                <a:cubicBezTo>
                  <a:pt x="854497" y="0"/>
                  <a:pt x="1100954" y="246378"/>
                  <a:pt x="1100954" y="550301"/>
                </a:cubicBezTo>
                <a:cubicBezTo>
                  <a:pt x="1100954" y="854224"/>
                  <a:pt x="854497" y="1100602"/>
                  <a:pt x="550477" y="1100602"/>
                </a:cubicBezTo>
                <a:cubicBezTo>
                  <a:pt x="246457" y="1100602"/>
                  <a:pt x="0" y="854224"/>
                  <a:pt x="0" y="55030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337438"/>
              <a:satOff val="17272"/>
              <a:lumOff val="7255"/>
              <a:alphaOff val="0"/>
            </a:schemeClr>
          </a:fillRef>
          <a:effectRef idx="0">
            <a:schemeClr val="accent3">
              <a:hueOff val="337438"/>
              <a:satOff val="17272"/>
              <a:lumOff val="725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78" tIns="241126" rIns="241178" bIns="241126" numCol="1" spcCol="1270" anchor="ctr" anchorCtr="0">
            <a:noAutofit/>
          </a:bodyPr>
          <a:lstStyle/>
          <a:p>
            <a:pPr algn="ctr" defTabSz="93281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2100">
              <a:solidFill>
                <a:schemeClr val="bg1"/>
              </a:solidFill>
            </a:endParaRPr>
          </a:p>
        </p:txBody>
      </p:sp>
      <p:sp>
        <p:nvSpPr>
          <p:cNvPr id="45" name="Title 13"/>
          <p:cNvSpPr txBox="1"/>
          <p:nvPr/>
        </p:nvSpPr>
        <p:spPr>
          <a:xfrm>
            <a:off x="1413437" y="3630261"/>
            <a:ext cx="963212" cy="255551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400" b="1" dirty="0">
                <a:solidFill>
                  <a:schemeClr val="bg1">
                    <a:lumMod val="1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输入标题</a:t>
            </a:r>
            <a:endParaRPr lang="en-US" sz="1400" b="1" dirty="0">
              <a:solidFill>
                <a:schemeClr val="bg1">
                  <a:lumMod val="10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46" name="Freeform 206"/>
          <p:cNvSpPr>
            <a:spLocks noChangeAspect="1" noEditPoints="1"/>
          </p:cNvSpPr>
          <p:nvPr/>
        </p:nvSpPr>
        <p:spPr bwMode="auto">
          <a:xfrm>
            <a:off x="3175561" y="3090613"/>
            <a:ext cx="860902" cy="104065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680242" y="514593"/>
            <a:ext cx="423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TITLE HERE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471225" y="1012943"/>
            <a:ext cx="3888096" cy="216743"/>
            <a:chOff x="1115625" y="1012943"/>
            <a:chExt cx="3888096" cy="216743"/>
          </a:xfrm>
        </p:grpSpPr>
        <p:cxnSp>
          <p:nvCxnSpPr>
            <p:cNvPr id="50" name="直接连接符 49"/>
            <p:cNvCxnSpPr>
              <a:endCxn id="51" idx="0"/>
            </p:cNvCxnSpPr>
            <p:nvPr/>
          </p:nvCxnSpPr>
          <p:spPr>
            <a:xfrm>
              <a:off x="1115625" y="1104305"/>
              <a:ext cx="3701248" cy="17010"/>
            </a:xfrm>
            <a:prstGeom prst="line">
              <a:avLst/>
            </a:prstGeom>
            <a:ln cmpd="sng">
              <a:solidFill>
                <a:schemeClr val="bg1">
                  <a:lumMod val="50000"/>
                  <a:alpha val="8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等腰三角形 50"/>
            <p:cNvSpPr/>
            <p:nvPr/>
          </p:nvSpPr>
          <p:spPr>
            <a:xfrm rot="-5400000">
              <a:off x="4801925" y="1027891"/>
              <a:ext cx="216743" cy="18684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52" name="组合 51"/>
          <p:cNvGrpSpPr>
            <a:grpSpLocks noChangeAspect="1"/>
          </p:cNvGrpSpPr>
          <p:nvPr/>
        </p:nvGrpSpPr>
        <p:grpSpPr>
          <a:xfrm>
            <a:off x="877284" y="425159"/>
            <a:ext cx="978866" cy="718131"/>
            <a:chOff x="8680822" y="2427871"/>
            <a:chExt cx="3574789" cy="2622592"/>
          </a:xfrm>
        </p:grpSpPr>
        <p:sp>
          <p:nvSpPr>
            <p:cNvPr id="53" name="等腰三角形 52"/>
            <p:cNvSpPr>
              <a:spLocks noChangeAspect="1"/>
            </p:cNvSpPr>
            <p:nvPr/>
          </p:nvSpPr>
          <p:spPr>
            <a:xfrm>
              <a:off x="11121258" y="242787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>
              <a:spLocks noChangeAspect="1"/>
            </p:cNvSpPr>
            <p:nvPr/>
          </p:nvSpPr>
          <p:spPr>
            <a:xfrm>
              <a:off x="10307914" y="2444789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>
              <a:spLocks noChangeAspect="1"/>
            </p:cNvSpPr>
            <p:nvPr/>
          </p:nvSpPr>
          <p:spPr>
            <a:xfrm>
              <a:off x="9904992" y="310546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>
              <a:spLocks noChangeAspect="1"/>
            </p:cNvSpPr>
            <p:nvPr/>
          </p:nvSpPr>
          <p:spPr>
            <a:xfrm>
              <a:off x="10311724" y="376017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>
              <a:spLocks noChangeAspect="1"/>
            </p:cNvSpPr>
            <p:nvPr/>
          </p:nvSpPr>
          <p:spPr>
            <a:xfrm>
              <a:off x="9898190" y="442342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>
              <a:spLocks noChangeAspect="1"/>
            </p:cNvSpPr>
            <p:nvPr/>
          </p:nvSpPr>
          <p:spPr>
            <a:xfrm>
              <a:off x="9090864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>
              <a:spLocks noChangeAspect="1"/>
            </p:cNvSpPr>
            <p:nvPr/>
          </p:nvSpPr>
          <p:spPr>
            <a:xfrm flipV="1">
              <a:off x="8680822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>
              <a:spLocks noChangeAspect="1"/>
            </p:cNvSpPr>
            <p:nvPr/>
          </p:nvSpPr>
          <p:spPr>
            <a:xfrm flipV="1">
              <a:off x="9494604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/>
            <p:cNvSpPr>
              <a:spLocks noChangeAspect="1"/>
            </p:cNvSpPr>
            <p:nvPr/>
          </p:nvSpPr>
          <p:spPr>
            <a:xfrm flipV="1">
              <a:off x="10313072" y="44297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/>
            <p:cNvSpPr>
              <a:spLocks noChangeAspect="1"/>
            </p:cNvSpPr>
            <p:nvPr/>
          </p:nvSpPr>
          <p:spPr>
            <a:xfrm flipV="1">
              <a:off x="9899066" y="3768673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2"/>
            <p:cNvSpPr>
              <a:spLocks noChangeAspect="1"/>
            </p:cNvSpPr>
            <p:nvPr/>
          </p:nvSpPr>
          <p:spPr>
            <a:xfrm flipV="1">
              <a:off x="10312191" y="3104231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>
              <a:spLocks noChangeAspect="1"/>
            </p:cNvSpPr>
            <p:nvPr/>
          </p:nvSpPr>
          <p:spPr>
            <a:xfrm flipV="1">
              <a:off x="11535611" y="2431928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>
              <a:spLocks noChangeAspect="1"/>
            </p:cNvSpPr>
            <p:nvPr/>
          </p:nvSpPr>
          <p:spPr>
            <a:xfrm flipV="1">
              <a:off x="10711562" y="2433612"/>
              <a:ext cx="720000" cy="620690"/>
            </a:xfrm>
            <a:prstGeom prst="triangle">
              <a:avLst/>
            </a:prstGeom>
            <a:solidFill>
              <a:srgbClr val="6C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6" grpId="0"/>
      <p:bldP spid="27" grpId="0"/>
      <p:bldP spid="28" grpId="0" animBg="1"/>
      <p:bldP spid="33" grpId="0"/>
      <p:bldP spid="34" grpId="0"/>
      <p:bldP spid="35" grpId="0" animBg="1"/>
      <p:bldP spid="36" grpId="0" animBg="1"/>
      <p:bldP spid="40" grpId="0"/>
      <p:bldP spid="41" grpId="0"/>
      <p:bldP spid="42" grpId="0" animBg="1"/>
      <p:bldP spid="43" grpId="0" animBg="1"/>
      <p:bldP spid="44" grpId="0" animBg="1"/>
      <p:bldP spid="45" grpId="0"/>
      <p:bldP spid="46" grpId="0" animBg="1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4772545" y="0"/>
            <a:ext cx="2639286" cy="41939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rgbClr val="E95454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7" name="直角三角形 86"/>
          <p:cNvSpPr/>
          <p:nvPr/>
        </p:nvSpPr>
        <p:spPr>
          <a:xfrm rot="18900000">
            <a:off x="7407766" y="4724721"/>
            <a:ext cx="464690" cy="46469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83592" y="5025192"/>
            <a:ext cx="3663051" cy="2097566"/>
            <a:chOff x="3204446" y="1507488"/>
            <a:chExt cx="6075573" cy="3479044"/>
          </a:xfrm>
          <a:solidFill>
            <a:schemeClr val="bg1">
              <a:lumMod val="50000"/>
              <a:alpha val="80000"/>
            </a:schemeClr>
          </a:solidFill>
        </p:grpSpPr>
        <p:sp>
          <p:nvSpPr>
            <p:cNvPr id="27" name="直角三角形 26"/>
            <p:cNvSpPr/>
            <p:nvPr/>
          </p:nvSpPr>
          <p:spPr>
            <a:xfrm rot="8100000">
              <a:off x="3204446" y="4119717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8100000">
              <a:off x="4511442" y="4118723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直角三角形 36"/>
            <p:cNvSpPr/>
            <p:nvPr/>
          </p:nvSpPr>
          <p:spPr>
            <a:xfrm rot="8100000">
              <a:off x="5804565" y="4122532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9" name="直角三角形 38"/>
            <p:cNvSpPr/>
            <p:nvPr/>
          </p:nvSpPr>
          <p:spPr>
            <a:xfrm rot="8100000">
              <a:off x="7122896" y="411865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0" name="直角三角形 39"/>
            <p:cNvSpPr/>
            <p:nvPr/>
          </p:nvSpPr>
          <p:spPr>
            <a:xfrm rot="8100000">
              <a:off x="8416019" y="4120560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2700000">
              <a:off x="3835706" y="3485984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1" name="直角三角形 40"/>
            <p:cNvSpPr/>
            <p:nvPr/>
          </p:nvSpPr>
          <p:spPr>
            <a:xfrm rot="13500000">
              <a:off x="5167890" y="3490610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2700000">
              <a:off x="6440714" y="348989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3" name="直角三角形 42"/>
            <p:cNvSpPr/>
            <p:nvPr/>
          </p:nvSpPr>
          <p:spPr>
            <a:xfrm rot="2700000">
              <a:off x="7761838" y="3485983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6" name="直角三角形 45"/>
            <p:cNvSpPr/>
            <p:nvPr/>
          </p:nvSpPr>
          <p:spPr>
            <a:xfrm rot="13500000">
              <a:off x="7787655" y="348513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1" name="直角三角形 50"/>
            <p:cNvSpPr/>
            <p:nvPr/>
          </p:nvSpPr>
          <p:spPr>
            <a:xfrm rot="18900000">
              <a:off x="7120943" y="285595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rot="18900000">
              <a:off x="5802612" y="2859834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rot="18900000">
              <a:off x="4513299" y="2857930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5" name="直角三角形 54"/>
            <p:cNvSpPr/>
            <p:nvPr/>
          </p:nvSpPr>
          <p:spPr>
            <a:xfrm rot="8100000">
              <a:off x="4521249" y="282604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6" name="直角三角形 55"/>
            <p:cNvSpPr/>
            <p:nvPr/>
          </p:nvSpPr>
          <p:spPr>
            <a:xfrm rot="8100000">
              <a:off x="5814372" y="2829855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7" name="直角三角形 56"/>
            <p:cNvSpPr/>
            <p:nvPr/>
          </p:nvSpPr>
          <p:spPr>
            <a:xfrm rot="8100000">
              <a:off x="7132703" y="2825979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2" name="直角三角形 61"/>
            <p:cNvSpPr/>
            <p:nvPr/>
          </p:nvSpPr>
          <p:spPr>
            <a:xfrm rot="2700000">
              <a:off x="5151468" y="2189436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8" name="直角三角形 67"/>
            <p:cNvSpPr/>
            <p:nvPr/>
          </p:nvSpPr>
          <p:spPr>
            <a:xfrm rot="13500000">
              <a:off x="5184399" y="218730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2" name="直角三角形 81"/>
            <p:cNvSpPr/>
            <p:nvPr/>
          </p:nvSpPr>
          <p:spPr>
            <a:xfrm rot="2700000">
              <a:off x="6445793" y="2184689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8" name="直角三角形 87"/>
            <p:cNvSpPr/>
            <p:nvPr/>
          </p:nvSpPr>
          <p:spPr>
            <a:xfrm rot="18900000">
              <a:off x="5810465" y="1540907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9" name="直角三角形 88"/>
            <p:cNvSpPr/>
            <p:nvPr/>
          </p:nvSpPr>
          <p:spPr>
            <a:xfrm rot="8100000">
              <a:off x="5812369" y="1507488"/>
              <a:ext cx="864000" cy="8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91" name="直角三角形 90"/>
          <p:cNvSpPr/>
          <p:nvPr/>
        </p:nvSpPr>
        <p:spPr>
          <a:xfrm>
            <a:off x="2579303" y="5376070"/>
            <a:ext cx="464689" cy="464689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10432" y="918100"/>
            <a:ext cx="15733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latin typeface="+mj-ea"/>
                <a:ea typeface="+mj-ea"/>
                <a:sym typeface="华文细黑" panose="02010600040101010101" pitchFamily="2" charset="-122"/>
              </a:rPr>
              <a:t>序</a:t>
            </a:r>
            <a:endParaRPr lang="zh-CN" altLang="en-US" sz="8800" dirty="0">
              <a:latin typeface="+mj-ea"/>
              <a:ea typeface="+mj-ea"/>
              <a:sym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79303" y="2780995"/>
            <a:ext cx="81382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Memories, beautiful very hurt, memories, memories of the past but can not go </a:t>
            </a:r>
            <a:r>
              <a:rPr lang="en-US" altLang="zh-CN" sz="2000" dirty="0" err="1">
                <a:solidFill>
                  <a:schemeClr val="tx2"/>
                </a:solidFill>
                <a:latin typeface="+mn-ea"/>
              </a:rPr>
              <a:t>back.You</a:t>
            </a:r>
            <a:r>
              <a:rPr lang="en-US" altLang="zh-CN" sz="2000" dirty="0">
                <a:solidFill>
                  <a:schemeClr val="tx2"/>
                </a:solidFill>
                <a:latin typeface="+mn-ea"/>
              </a:rPr>
              <a:t> can be happy to live just by yourself.</a:t>
            </a:r>
            <a:endParaRPr lang="en-US" altLang="zh-CN" sz="1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1" name="等腰三角形 24"/>
          <p:cNvSpPr/>
          <p:nvPr/>
        </p:nvSpPr>
        <p:spPr>
          <a:xfrm rot="16536394" flipV="1">
            <a:off x="1392914" y="1479873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2" name="等腰三角形 26"/>
          <p:cNvSpPr/>
          <p:nvPr/>
        </p:nvSpPr>
        <p:spPr>
          <a:xfrm rot="1809046" flipV="1">
            <a:off x="10244387" y="4105458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4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768 -0.00046 L 0.1931 0.1594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39" y="798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456 0.00024 L 0.0043 -0.00277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-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4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69 -0.08936 L -0.04817 0.28055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1849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221 -0.08936 L -2.5E-6 4.8148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9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1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" accel="100000" fill="hold">
                                          <p:stCondLst>
                                            <p:cond delay="81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87" grpId="0" animBg="1"/>
      <p:bldP spid="87" grpId="1" animBg="1"/>
      <p:bldP spid="87" grpId="2" animBg="1"/>
      <p:bldP spid="91" grpId="0" animBg="1"/>
      <p:bldP spid="91" grpId="1" animBg="1"/>
      <p:bldP spid="91" grpId="2" animBg="1"/>
      <p:bldP spid="29" grpId="0"/>
      <p:bldP spid="30" grpId="0"/>
      <p:bldP spid="31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/>
          <p:nvPr/>
        </p:nvSpPr>
        <p:spPr>
          <a:xfrm>
            <a:off x="3760317" y="-7316"/>
            <a:ext cx="8422436" cy="6865316"/>
          </a:xfrm>
          <a:custGeom>
            <a:avLst/>
            <a:gdLst>
              <a:gd name="connsiteX0" fmla="*/ 0 w 4169664"/>
              <a:gd name="connsiteY0" fmla="*/ 0 h 6858000"/>
              <a:gd name="connsiteX1" fmla="*/ 4169664 w 4169664"/>
              <a:gd name="connsiteY1" fmla="*/ 0 h 6858000"/>
              <a:gd name="connsiteX2" fmla="*/ 4169664 w 4169664"/>
              <a:gd name="connsiteY2" fmla="*/ 6858000 h 6858000"/>
              <a:gd name="connsiteX3" fmla="*/ 0 w 4169664"/>
              <a:gd name="connsiteY3" fmla="*/ 6858000 h 6858000"/>
              <a:gd name="connsiteX4" fmla="*/ 0 w 4169664"/>
              <a:gd name="connsiteY4" fmla="*/ 0 h 6858000"/>
              <a:gd name="connsiteX0-1" fmla="*/ 1463040 w 4169664"/>
              <a:gd name="connsiteY0-2" fmla="*/ 58521 h 6858000"/>
              <a:gd name="connsiteX1-3" fmla="*/ 4169664 w 4169664"/>
              <a:gd name="connsiteY1-4" fmla="*/ 0 h 6858000"/>
              <a:gd name="connsiteX2-5" fmla="*/ 4169664 w 4169664"/>
              <a:gd name="connsiteY2-6" fmla="*/ 6858000 h 6858000"/>
              <a:gd name="connsiteX3-7" fmla="*/ 0 w 4169664"/>
              <a:gd name="connsiteY3-8" fmla="*/ 6858000 h 6858000"/>
              <a:gd name="connsiteX4-9" fmla="*/ 1463040 w 4169664"/>
              <a:gd name="connsiteY4-10" fmla="*/ 58521 h 6858000"/>
              <a:gd name="connsiteX0-11" fmla="*/ 1814170 w 4169664"/>
              <a:gd name="connsiteY0-12" fmla="*/ 0 h 6865316"/>
              <a:gd name="connsiteX1-13" fmla="*/ 4169664 w 4169664"/>
              <a:gd name="connsiteY1-14" fmla="*/ 7316 h 6865316"/>
              <a:gd name="connsiteX2-15" fmla="*/ 4169664 w 4169664"/>
              <a:gd name="connsiteY2-16" fmla="*/ 6865316 h 6865316"/>
              <a:gd name="connsiteX3-17" fmla="*/ 0 w 4169664"/>
              <a:gd name="connsiteY3-18" fmla="*/ 6865316 h 6865316"/>
              <a:gd name="connsiteX4-19" fmla="*/ 1814170 w 4169664"/>
              <a:gd name="connsiteY4-20" fmla="*/ 0 h 6865316"/>
              <a:gd name="connsiteX0-21" fmla="*/ 5091380 w 7446874"/>
              <a:gd name="connsiteY0-22" fmla="*/ 0 h 6865316"/>
              <a:gd name="connsiteX1-23" fmla="*/ 7446874 w 7446874"/>
              <a:gd name="connsiteY1-24" fmla="*/ 7316 h 6865316"/>
              <a:gd name="connsiteX2-25" fmla="*/ 7446874 w 7446874"/>
              <a:gd name="connsiteY2-26" fmla="*/ 6865316 h 6865316"/>
              <a:gd name="connsiteX3-27" fmla="*/ 0 w 7446874"/>
              <a:gd name="connsiteY3-28" fmla="*/ 6858000 h 6865316"/>
              <a:gd name="connsiteX4-29" fmla="*/ 5091380 w 7446874"/>
              <a:gd name="connsiteY4-30" fmla="*/ 0 h 68653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446874" h="6865316">
                <a:moveTo>
                  <a:pt x="5091380" y="0"/>
                </a:moveTo>
                <a:lnTo>
                  <a:pt x="7446874" y="7316"/>
                </a:lnTo>
                <a:lnTo>
                  <a:pt x="7446874" y="6865316"/>
                </a:lnTo>
                <a:lnTo>
                  <a:pt x="0" y="6858000"/>
                </a:lnTo>
                <a:lnTo>
                  <a:pt x="5091380" y="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华文细黑" panose="02010600040101010101" pitchFamily="2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4163" y="-7316"/>
            <a:ext cx="7445905" cy="6865316"/>
          </a:xfrm>
          <a:custGeom>
            <a:avLst/>
            <a:gdLst>
              <a:gd name="connsiteX0" fmla="*/ 0 w 4169664"/>
              <a:gd name="connsiteY0" fmla="*/ 0 h 6858000"/>
              <a:gd name="connsiteX1" fmla="*/ 4169664 w 4169664"/>
              <a:gd name="connsiteY1" fmla="*/ 0 h 6858000"/>
              <a:gd name="connsiteX2" fmla="*/ 4169664 w 4169664"/>
              <a:gd name="connsiteY2" fmla="*/ 6858000 h 6858000"/>
              <a:gd name="connsiteX3" fmla="*/ 0 w 4169664"/>
              <a:gd name="connsiteY3" fmla="*/ 6858000 h 6858000"/>
              <a:gd name="connsiteX4" fmla="*/ 0 w 4169664"/>
              <a:gd name="connsiteY4" fmla="*/ 0 h 6858000"/>
              <a:gd name="connsiteX0-1" fmla="*/ 1463040 w 4169664"/>
              <a:gd name="connsiteY0-2" fmla="*/ 58521 h 6858000"/>
              <a:gd name="connsiteX1-3" fmla="*/ 4169664 w 4169664"/>
              <a:gd name="connsiteY1-4" fmla="*/ 0 h 6858000"/>
              <a:gd name="connsiteX2-5" fmla="*/ 4169664 w 4169664"/>
              <a:gd name="connsiteY2-6" fmla="*/ 6858000 h 6858000"/>
              <a:gd name="connsiteX3-7" fmla="*/ 0 w 4169664"/>
              <a:gd name="connsiteY3-8" fmla="*/ 6858000 h 6858000"/>
              <a:gd name="connsiteX4-9" fmla="*/ 1463040 w 4169664"/>
              <a:gd name="connsiteY4-10" fmla="*/ 58521 h 6858000"/>
              <a:gd name="connsiteX0-11" fmla="*/ 1814170 w 4169664"/>
              <a:gd name="connsiteY0-12" fmla="*/ 0 h 6865316"/>
              <a:gd name="connsiteX1-13" fmla="*/ 4169664 w 4169664"/>
              <a:gd name="connsiteY1-14" fmla="*/ 7316 h 6865316"/>
              <a:gd name="connsiteX2-15" fmla="*/ 4169664 w 4169664"/>
              <a:gd name="connsiteY2-16" fmla="*/ 6865316 h 6865316"/>
              <a:gd name="connsiteX3-17" fmla="*/ 0 w 4169664"/>
              <a:gd name="connsiteY3-18" fmla="*/ 6865316 h 6865316"/>
              <a:gd name="connsiteX4-19" fmla="*/ 1814170 w 4169664"/>
              <a:gd name="connsiteY4-20" fmla="*/ 0 h 6865316"/>
              <a:gd name="connsiteX0-21" fmla="*/ 5091380 w 7446874"/>
              <a:gd name="connsiteY0-22" fmla="*/ 0 h 6865316"/>
              <a:gd name="connsiteX1-23" fmla="*/ 7446874 w 7446874"/>
              <a:gd name="connsiteY1-24" fmla="*/ 7316 h 6865316"/>
              <a:gd name="connsiteX2-25" fmla="*/ 7446874 w 7446874"/>
              <a:gd name="connsiteY2-26" fmla="*/ 6865316 h 6865316"/>
              <a:gd name="connsiteX3-27" fmla="*/ 0 w 7446874"/>
              <a:gd name="connsiteY3-28" fmla="*/ 6858000 h 6865316"/>
              <a:gd name="connsiteX4-29" fmla="*/ 5091380 w 7446874"/>
              <a:gd name="connsiteY4-30" fmla="*/ 0 h 68653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446874" h="6865316">
                <a:moveTo>
                  <a:pt x="5091380" y="0"/>
                </a:moveTo>
                <a:lnTo>
                  <a:pt x="7446874" y="7316"/>
                </a:lnTo>
                <a:lnTo>
                  <a:pt x="7446874" y="6865316"/>
                </a:lnTo>
                <a:lnTo>
                  <a:pt x="0" y="6858000"/>
                </a:lnTo>
                <a:lnTo>
                  <a:pt x="509138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3288" y="3890349"/>
            <a:ext cx="4143187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Memories, beautiful very hurt, memories, memories of the past but can not go </a:t>
            </a:r>
            <a:r>
              <a:rPr lang="en-US" altLang="zh-CN" sz="1600" dirty="0" err="1">
                <a:solidFill>
                  <a:schemeClr val="bg1"/>
                </a:solidFill>
                <a:latin typeface="+mn-ea"/>
              </a:rPr>
              <a:t>back.You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 can be happy to live just by yourself.</a:t>
            </a:r>
            <a:endParaRPr lang="en-US" altLang="zh-CN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2768" y="3207933"/>
            <a:ext cx="2392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200" spc="600" dirty="0">
                <a:solidFill>
                  <a:schemeClr val="bg1"/>
                </a:solidFill>
                <a:latin typeface="+mj-ea"/>
                <a:ea typeface="+mj-ea"/>
              </a:rPr>
              <a:t>结束语</a:t>
            </a:r>
            <a:endParaRPr kumimoji="1" lang="zh-CN" altLang="en-US" sz="32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36" b="7236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直角三角形 86"/>
          <p:cNvSpPr/>
          <p:nvPr/>
        </p:nvSpPr>
        <p:spPr>
          <a:xfrm rot="13500000" flipH="1">
            <a:off x="7343691" y="4519414"/>
            <a:ext cx="606608" cy="606521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66894" y="2708429"/>
            <a:ext cx="4265526" cy="2442346"/>
            <a:chOff x="4140513" y="2974647"/>
            <a:chExt cx="4265526" cy="2442346"/>
          </a:xfrm>
        </p:grpSpPr>
        <p:sp>
          <p:nvSpPr>
            <p:cNvPr id="27" name="直角三角形 26"/>
            <p:cNvSpPr/>
            <p:nvPr/>
          </p:nvSpPr>
          <p:spPr>
            <a:xfrm rot="2700000" flipH="1">
              <a:off x="4140470" y="2976666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2700000" flipH="1">
              <a:off x="5058102" y="2977364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7" name="直角三角形 36"/>
            <p:cNvSpPr/>
            <p:nvPr/>
          </p:nvSpPr>
          <p:spPr>
            <a:xfrm rot="2700000" flipH="1">
              <a:off x="5965994" y="2974690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9" name="直角三角形 38"/>
            <p:cNvSpPr/>
            <p:nvPr/>
          </p:nvSpPr>
          <p:spPr>
            <a:xfrm rot="2700000" flipH="1">
              <a:off x="6891584" y="2977411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0" name="直角三角形 39"/>
            <p:cNvSpPr/>
            <p:nvPr/>
          </p:nvSpPr>
          <p:spPr>
            <a:xfrm rot="2700000" flipH="1">
              <a:off x="7799475" y="2976074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 rot="8100000" flipH="1">
              <a:off x="4583717" y="3421498"/>
              <a:ext cx="606521" cy="606608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1" name="直角三角形 40"/>
            <p:cNvSpPr/>
            <p:nvPr/>
          </p:nvSpPr>
          <p:spPr>
            <a:xfrm rot="18900000" flipH="1">
              <a:off x="5519033" y="3418250"/>
              <a:ext cx="606521" cy="606608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2" name="直角三角形 41"/>
            <p:cNvSpPr/>
            <p:nvPr/>
          </p:nvSpPr>
          <p:spPr>
            <a:xfrm rot="8100000" flipH="1">
              <a:off x="6412673" y="3418752"/>
              <a:ext cx="606521" cy="6066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3" name="直角三角形 42"/>
            <p:cNvSpPr/>
            <p:nvPr/>
          </p:nvSpPr>
          <p:spPr>
            <a:xfrm rot="8100000" flipH="1">
              <a:off x="7340224" y="3421498"/>
              <a:ext cx="606521" cy="6066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6" name="直角三角形 45"/>
            <p:cNvSpPr/>
            <p:nvPr/>
          </p:nvSpPr>
          <p:spPr>
            <a:xfrm rot="18900000" flipH="1">
              <a:off x="7358350" y="3422092"/>
              <a:ext cx="606521" cy="6066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1" name="直角三角形 50"/>
            <p:cNvSpPr/>
            <p:nvPr/>
          </p:nvSpPr>
          <p:spPr>
            <a:xfrm rot="13500000" flipH="1">
              <a:off x="6890213" y="3863814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rot="13500000" flipH="1">
              <a:off x="5964623" y="3861093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rot="13500000" flipH="1">
              <a:off x="5059406" y="3862430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5" name="直角三角形 54"/>
            <p:cNvSpPr/>
            <p:nvPr/>
          </p:nvSpPr>
          <p:spPr>
            <a:xfrm rot="2700000" flipH="1">
              <a:off x="5064988" y="3884812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6" name="直角三角形 55"/>
            <p:cNvSpPr/>
            <p:nvPr/>
          </p:nvSpPr>
          <p:spPr>
            <a:xfrm rot="2700000" flipH="1">
              <a:off x="5972880" y="3882138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7" name="直角三角形 56"/>
            <p:cNvSpPr/>
            <p:nvPr/>
          </p:nvSpPr>
          <p:spPr>
            <a:xfrm rot="2700000" flipH="1">
              <a:off x="6898470" y="3884859"/>
              <a:ext cx="606608" cy="606521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2" name="直角三角形 61"/>
            <p:cNvSpPr/>
            <p:nvPr/>
          </p:nvSpPr>
          <p:spPr>
            <a:xfrm rot="8100000" flipH="1">
              <a:off x="5507503" y="4331663"/>
              <a:ext cx="606521" cy="6066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8" name="直角三角形 67"/>
            <p:cNvSpPr/>
            <p:nvPr/>
          </p:nvSpPr>
          <p:spPr>
            <a:xfrm rot="18900000" flipH="1">
              <a:off x="5530624" y="4333157"/>
              <a:ext cx="606521" cy="6066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2" name="直角三角形 81"/>
            <p:cNvSpPr/>
            <p:nvPr/>
          </p:nvSpPr>
          <p:spPr>
            <a:xfrm rot="8100000" flipH="1">
              <a:off x="6416239" y="4334996"/>
              <a:ext cx="606521" cy="60660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8" name="直角三角形 87"/>
            <p:cNvSpPr/>
            <p:nvPr/>
          </p:nvSpPr>
          <p:spPr>
            <a:xfrm rot="13500000" flipH="1">
              <a:off x="5970137" y="4786969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9" name="直角三角形 88"/>
            <p:cNvSpPr/>
            <p:nvPr/>
          </p:nvSpPr>
          <p:spPr>
            <a:xfrm rot="2700000" flipH="1">
              <a:off x="5971473" y="4810428"/>
              <a:ext cx="606608" cy="606521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91" name="直角三角形 90"/>
          <p:cNvSpPr/>
          <p:nvPr/>
        </p:nvSpPr>
        <p:spPr>
          <a:xfrm rot="5400000" flipH="1">
            <a:off x="3084464" y="4068821"/>
            <a:ext cx="606608" cy="606521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083284" y="2111221"/>
            <a:ext cx="4073614" cy="7973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rgbClr val="E95454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60149" y="2132452"/>
            <a:ext cx="5204191" cy="76943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</a:rPr>
              <a:t>THANK</a:t>
            </a:r>
            <a:r>
              <a:rPr kumimoji="1" lang="zh-CN" altLang="en-US" sz="4400" b="1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</a:rPr>
              <a:t> </a:t>
            </a:r>
            <a:r>
              <a:rPr kumimoji="1" lang="en-US" altLang="zh-CN" sz="4400" b="1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/>
              </a:rPr>
              <a:t>YOU!</a:t>
            </a:r>
            <a:endParaRPr kumimoji="1" lang="zh-CN" altLang="en-US" sz="4400" b="1" dirty="0">
              <a:solidFill>
                <a:schemeClr val="bg1">
                  <a:lumMod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4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5234 -0.00023 L 0.13542 -0.15509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8" y="-775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5286 0 L -4.58333E-6 0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4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2071 0.03681 L -0.08867 -0.20162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-1192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2071 0.03681 L -3.54167E-6 -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87" grpId="2" animBg="1"/>
      <p:bldP spid="91" grpId="0" animBg="1"/>
      <p:bldP spid="91" grpId="1" animBg="1"/>
      <p:bldP spid="91" grpId="2" animBg="1"/>
      <p:bldP spid="29" grpId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占位符 33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l="1294" r="129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" name="任意多边形 21"/>
          <p:cNvSpPr/>
          <p:nvPr/>
        </p:nvSpPr>
        <p:spPr>
          <a:xfrm flipV="1">
            <a:off x="-57150" y="0"/>
            <a:ext cx="8534400" cy="6858000"/>
          </a:xfrm>
          <a:custGeom>
            <a:avLst/>
            <a:gdLst>
              <a:gd name="connsiteX0" fmla="*/ 0 w 8534400"/>
              <a:gd name="connsiteY0" fmla="*/ 0 h 6871933"/>
              <a:gd name="connsiteX1" fmla="*/ 4267200 w 8534400"/>
              <a:gd name="connsiteY1" fmla="*/ 0 h 6871933"/>
              <a:gd name="connsiteX2" fmla="*/ 8534400 w 8534400"/>
              <a:gd name="connsiteY2" fmla="*/ 4652264 h 6871933"/>
              <a:gd name="connsiteX3" fmla="*/ 6498452 w 8534400"/>
              <a:gd name="connsiteY3" fmla="*/ 6871933 h 6871933"/>
              <a:gd name="connsiteX4" fmla="*/ 0 w 8534400"/>
              <a:gd name="connsiteY4" fmla="*/ 6871933 h 687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34400" h="6871933">
                <a:moveTo>
                  <a:pt x="0" y="0"/>
                </a:moveTo>
                <a:lnTo>
                  <a:pt x="4267200" y="0"/>
                </a:lnTo>
                <a:lnTo>
                  <a:pt x="8534400" y="4652264"/>
                </a:lnTo>
                <a:lnTo>
                  <a:pt x="6498452" y="6871933"/>
                </a:lnTo>
                <a:lnTo>
                  <a:pt x="0" y="6871933"/>
                </a:lnTo>
                <a:close/>
              </a:path>
            </a:pathLst>
          </a:custGeom>
          <a:solidFill>
            <a:schemeClr val="bg1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6868" y="647797"/>
            <a:ext cx="2212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华文细黑" panose="02010600040101010101" pitchFamily="2" charset="-122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cxnSp>
        <p:nvCxnSpPr>
          <p:cNvPr id="5" name="直接连接符 26"/>
          <p:cNvCxnSpPr/>
          <p:nvPr/>
        </p:nvCxnSpPr>
        <p:spPr>
          <a:xfrm>
            <a:off x="-57150" y="1461441"/>
            <a:ext cx="790478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1257724" y="1632938"/>
            <a:ext cx="3390476" cy="821872"/>
            <a:chOff x="1257724" y="2570488"/>
            <a:chExt cx="3390476" cy="821872"/>
          </a:xfrm>
        </p:grpSpPr>
        <p:sp>
          <p:nvSpPr>
            <p:cNvPr id="6" name="文本框 5"/>
            <p:cNvSpPr txBox="1"/>
            <p:nvPr/>
          </p:nvSpPr>
          <p:spPr>
            <a:xfrm>
              <a:off x="1257724" y="2570488"/>
              <a:ext cx="97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华文细黑" panose="02010600040101010101" pitchFamily="2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  <p:cxnSp>
          <p:nvCxnSpPr>
            <p:cNvPr id="7" name="直接连接符 29"/>
            <p:cNvCxnSpPr/>
            <p:nvPr/>
          </p:nvCxnSpPr>
          <p:spPr>
            <a:xfrm flipH="1">
              <a:off x="1436370" y="2785714"/>
              <a:ext cx="400050" cy="39398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953986" y="2869140"/>
              <a:ext cx="2694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论文导读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8129421">
              <a:off x="1605888" y="2955658"/>
              <a:ext cx="235707" cy="23570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257724" y="2675321"/>
            <a:ext cx="3390476" cy="821872"/>
            <a:chOff x="1257724" y="3612871"/>
            <a:chExt cx="3390476" cy="821872"/>
          </a:xfrm>
        </p:grpSpPr>
        <p:sp>
          <p:nvSpPr>
            <p:cNvPr id="9" name="文本框 8"/>
            <p:cNvSpPr txBox="1"/>
            <p:nvPr/>
          </p:nvSpPr>
          <p:spPr>
            <a:xfrm>
              <a:off x="1257724" y="3612871"/>
              <a:ext cx="97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华文细黑" panose="02010600040101010101" pitchFamily="2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  <p:cxnSp>
          <p:nvCxnSpPr>
            <p:cNvPr id="10" name="直接连接符 33"/>
            <p:cNvCxnSpPr/>
            <p:nvPr/>
          </p:nvCxnSpPr>
          <p:spPr>
            <a:xfrm flipH="1">
              <a:off x="1436370" y="3828097"/>
              <a:ext cx="400050" cy="39398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953986" y="3911523"/>
              <a:ext cx="26942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命题背景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8129421">
              <a:off x="1610968" y="3990556"/>
              <a:ext cx="235707" cy="23570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257724" y="3694134"/>
            <a:ext cx="3932580" cy="821872"/>
            <a:chOff x="1257724" y="4631684"/>
            <a:chExt cx="3932580" cy="821872"/>
          </a:xfrm>
        </p:grpSpPr>
        <p:sp>
          <p:nvSpPr>
            <p:cNvPr id="12" name="文本框 11"/>
            <p:cNvSpPr txBox="1"/>
            <p:nvPr/>
          </p:nvSpPr>
          <p:spPr>
            <a:xfrm>
              <a:off x="1257724" y="4631684"/>
              <a:ext cx="97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华文细黑" panose="02010600040101010101" pitchFamily="2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  <p:cxnSp>
          <p:nvCxnSpPr>
            <p:cNvPr id="13" name="直接连接符 36"/>
            <p:cNvCxnSpPr/>
            <p:nvPr/>
          </p:nvCxnSpPr>
          <p:spPr>
            <a:xfrm flipH="1">
              <a:off x="1436370" y="4846910"/>
              <a:ext cx="400050" cy="39398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953986" y="4930336"/>
              <a:ext cx="3236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研究综述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8129421">
              <a:off x="1605887" y="5024057"/>
              <a:ext cx="235707" cy="23570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257724" y="4727159"/>
            <a:ext cx="3932580" cy="821872"/>
            <a:chOff x="1257724" y="5664709"/>
            <a:chExt cx="3932580" cy="821872"/>
          </a:xfrm>
        </p:grpSpPr>
        <p:sp>
          <p:nvSpPr>
            <p:cNvPr id="15" name="文本框 14"/>
            <p:cNvSpPr txBox="1"/>
            <p:nvPr/>
          </p:nvSpPr>
          <p:spPr>
            <a:xfrm>
              <a:off x="1257724" y="5664709"/>
              <a:ext cx="97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华文细黑" panose="02010600040101010101" pitchFamily="2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  <p:cxnSp>
          <p:nvCxnSpPr>
            <p:cNvPr id="16" name="直接连接符 39"/>
            <p:cNvCxnSpPr/>
            <p:nvPr/>
          </p:nvCxnSpPr>
          <p:spPr>
            <a:xfrm flipH="1">
              <a:off x="1436370" y="5879935"/>
              <a:ext cx="400050" cy="39398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953986" y="5963361"/>
              <a:ext cx="3236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成果应用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 rot="8129421">
              <a:off x="1608924" y="6049485"/>
              <a:ext cx="235707" cy="23570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359493" y="340556"/>
            <a:ext cx="2212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j-ea"/>
                <a:ea typeface="+mj-ea"/>
              </a:rPr>
              <a:t>目 录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257724" y="5635020"/>
            <a:ext cx="3932580" cy="821872"/>
            <a:chOff x="1257724" y="5664709"/>
            <a:chExt cx="3932580" cy="821872"/>
          </a:xfrm>
        </p:grpSpPr>
        <p:sp>
          <p:nvSpPr>
            <p:cNvPr id="32" name="文本框 31"/>
            <p:cNvSpPr txBox="1"/>
            <p:nvPr/>
          </p:nvSpPr>
          <p:spPr>
            <a:xfrm>
              <a:off x="1257724" y="5664709"/>
              <a:ext cx="978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华文细黑" panose="02010600040101010101" pitchFamily="2" charset="-122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  <p:cxnSp>
          <p:nvCxnSpPr>
            <p:cNvPr id="33" name="直接连接符 39"/>
            <p:cNvCxnSpPr/>
            <p:nvPr/>
          </p:nvCxnSpPr>
          <p:spPr>
            <a:xfrm flipH="1">
              <a:off x="1436370" y="5879935"/>
              <a:ext cx="400050" cy="39398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953986" y="5963361"/>
              <a:ext cx="32363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论文总结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8129421">
              <a:off x="1608924" y="6049485"/>
              <a:ext cx="235707" cy="23570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900" decel="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900" decel="10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37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3" grpId="0"/>
          <p:bldP spid="3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>
            <a:grpSpLocks noChangeAspect="1"/>
          </p:cNvGrpSpPr>
          <p:nvPr/>
        </p:nvGrpSpPr>
        <p:grpSpPr>
          <a:xfrm rot="900000">
            <a:off x="6308866" y="1330359"/>
            <a:ext cx="1440000" cy="3366188"/>
            <a:chOff x="1892952" y="1608764"/>
            <a:chExt cx="1606510" cy="3755426"/>
          </a:xfrm>
          <a:solidFill>
            <a:schemeClr val="bg1">
              <a:lumMod val="50000"/>
            </a:schemeClr>
          </a:solidFill>
        </p:grpSpPr>
        <p:sp>
          <p:nvSpPr>
            <p:cNvPr id="5" name="等腰三角形 4"/>
            <p:cNvSpPr/>
            <p:nvPr/>
          </p:nvSpPr>
          <p:spPr>
            <a:xfrm rot="19791212">
              <a:off x="1892952" y="1990116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814340">
              <a:off x="2200531" y="1621065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19809562">
              <a:off x="2525369" y="1608764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809046">
              <a:off x="2824515" y="1986751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2673969" y="2445681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809046">
              <a:off x="2824515" y="2744786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5400000">
              <a:off x="2673969" y="3203717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1809046">
              <a:off x="2824515" y="3507120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2673969" y="3966051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1809046">
              <a:off x="2824515" y="4276861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2673969" y="4735791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23" name="等腰三角形 24"/>
          <p:cNvSpPr/>
          <p:nvPr/>
        </p:nvSpPr>
        <p:spPr>
          <a:xfrm rot="16536394" flipV="1">
            <a:off x="2471436" y="1479873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5" name="等腰三角形 26"/>
          <p:cNvSpPr/>
          <p:nvPr/>
        </p:nvSpPr>
        <p:spPr>
          <a:xfrm rot="1809046" flipV="1">
            <a:off x="9592518" y="3425332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9" name="等腰三角形 30"/>
          <p:cNvSpPr/>
          <p:nvPr/>
        </p:nvSpPr>
        <p:spPr>
          <a:xfrm rot="1809046" flipV="1">
            <a:off x="1389396" y="5201128"/>
            <a:ext cx="198454" cy="1710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6051762" y="2927568"/>
            <a:ext cx="2616200" cy="563562"/>
          </a:xfrm>
          <a:prstGeom prst="rect">
            <a:avLst/>
          </a:prstGeom>
          <a:solidFill>
            <a:srgbClr val="F6F8F8"/>
          </a:solidFill>
          <a:effectLst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CN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PART</a:t>
            </a:r>
            <a:r>
              <a:rPr kumimoji="1" lang="zh-CN" altLang="en-US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 </a:t>
            </a:r>
            <a:r>
              <a:rPr kumimoji="1" lang="en-US" altLang="zh-CN" sz="3400" dirty="0">
                <a:solidFill>
                  <a:schemeClr val="tx2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j-ea"/>
                <a:ea typeface="+mj-ea"/>
              </a:rPr>
              <a:t>ONE</a:t>
            </a:r>
            <a:endParaRPr kumimoji="1" lang="zh-CN" altLang="en-US" sz="3400" dirty="0">
              <a:solidFill>
                <a:schemeClr val="tx2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j-ea"/>
              <a:ea typeface="+mj-ea"/>
            </a:endParaRPr>
          </a:p>
        </p:txBody>
      </p:sp>
      <p:sp>
        <p:nvSpPr>
          <p:cNvPr id="20" name="文本框 12"/>
          <p:cNvSpPr txBox="1"/>
          <p:nvPr/>
        </p:nvSpPr>
        <p:spPr>
          <a:xfrm>
            <a:off x="2347474" y="3573603"/>
            <a:ext cx="26468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论文导读</a:t>
            </a:r>
            <a:endParaRPr lang="en-US" altLang="zh-CN" sz="4800" b="1" dirty="0" smtClean="0">
              <a:solidFill>
                <a:schemeClr val="bg1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kern="1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zh-CN" sz="2800" kern="100" dirty="0">
              <a:solidFill>
                <a:schemeClr val="bg1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487430" y="5500555"/>
            <a:ext cx="1436675" cy="246221"/>
            <a:chOff x="4369395" y="3284984"/>
            <a:chExt cx="1436675" cy="246221"/>
          </a:xfrm>
        </p:grpSpPr>
        <p:sp>
          <p:nvSpPr>
            <p:cNvPr id="22" name="文本框 9"/>
            <p:cNvSpPr txBox="1"/>
            <p:nvPr/>
          </p:nvSpPr>
          <p:spPr>
            <a:xfrm>
              <a:off x="4581935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bg1">
                      <a:lumMod val="25000"/>
                    </a:schemeClr>
                  </a:solidFill>
                  <a:latin typeface="+mn-ea"/>
                </a:rPr>
                <a:t>绪论</a:t>
              </a:r>
              <a:endParaRPr lang="zh-CN" altLang="en-US" sz="1600" dirty="0">
                <a:solidFill>
                  <a:schemeClr val="bg1">
                    <a:lumMod val="25000"/>
                  </a:schemeClr>
                </a:solidFill>
                <a:latin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927590" y="5500555"/>
            <a:ext cx="1436675" cy="246221"/>
            <a:chOff x="4369395" y="3284984"/>
            <a:chExt cx="1436675" cy="246221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 smtClean="0">
                  <a:solidFill>
                    <a:schemeClr val="bg1">
                      <a:lumMod val="25000"/>
                    </a:schemeClr>
                  </a:solidFill>
                  <a:latin typeface="+mn-ea"/>
                </a:rPr>
                <a:t>论文摘要</a:t>
              </a:r>
              <a:endParaRPr lang="zh-CN" altLang="en-US" sz="1600" dirty="0">
                <a:solidFill>
                  <a:schemeClr val="bg1">
                    <a:lumMod val="25000"/>
                  </a:schemeClr>
                </a:solidFill>
                <a:latin typeface="+mn-ea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394175" y="5501135"/>
            <a:ext cx="1436675" cy="246221"/>
            <a:chOff x="4369395" y="3284984"/>
            <a:chExt cx="1436675" cy="246221"/>
          </a:xfrm>
        </p:grpSpPr>
        <p:sp>
          <p:nvSpPr>
            <p:cNvPr id="38" name="文本框 9"/>
            <p:cNvSpPr txBox="1"/>
            <p:nvPr/>
          </p:nvSpPr>
          <p:spPr>
            <a:xfrm>
              <a:off x="4581935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bg1">
                      <a:lumMod val="25000"/>
                    </a:schemeClr>
                  </a:solidFill>
                  <a:latin typeface="+mn-ea"/>
                </a:rPr>
                <a:t>论点论证</a:t>
              </a:r>
              <a:endParaRPr lang="zh-CN" altLang="en-US" sz="1600" dirty="0">
                <a:solidFill>
                  <a:schemeClr val="bg1">
                    <a:lumMod val="25000"/>
                  </a:schemeClr>
                </a:solidFill>
                <a:latin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837820" y="5500555"/>
            <a:ext cx="1436675" cy="246221"/>
            <a:chOff x="4369395" y="3284984"/>
            <a:chExt cx="1436675" cy="246221"/>
          </a:xfrm>
        </p:grpSpPr>
        <p:sp>
          <p:nvSpPr>
            <p:cNvPr id="43" name="文本框 9"/>
            <p:cNvSpPr txBox="1"/>
            <p:nvPr/>
          </p:nvSpPr>
          <p:spPr>
            <a:xfrm>
              <a:off x="4581935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>
                  <a:solidFill>
                    <a:schemeClr val="bg1">
                      <a:lumMod val="25000"/>
                    </a:schemeClr>
                  </a:solidFill>
                  <a:latin typeface="+mn-ea"/>
                </a:rPr>
                <a:t>理论基础</a:t>
              </a:r>
              <a:endParaRPr lang="zh-CN" altLang="en-US" sz="1600" dirty="0">
                <a:solidFill>
                  <a:schemeClr val="bg1">
                    <a:lumMod val="25000"/>
                  </a:schemeClr>
                </a:solidFill>
                <a:latin typeface="+mn-ea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8344060" y="5495239"/>
            <a:ext cx="1436675" cy="246221"/>
            <a:chOff x="4369395" y="3284984"/>
            <a:chExt cx="1436675" cy="246221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 smtClean="0">
                  <a:solidFill>
                    <a:schemeClr val="bg1">
                      <a:lumMod val="25000"/>
                    </a:schemeClr>
                  </a:solidFill>
                  <a:latin typeface="+mn-ea"/>
                </a:rPr>
                <a:t>主要创新</a:t>
              </a:r>
              <a:endParaRPr lang="zh-CN" altLang="en-US" sz="1600" dirty="0">
                <a:solidFill>
                  <a:schemeClr val="bg1">
                    <a:lumMod val="25000"/>
                  </a:schemeClr>
                </a:solidFill>
                <a:latin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9784220" y="5495239"/>
            <a:ext cx="1436675" cy="246221"/>
            <a:chOff x="4369395" y="3284984"/>
            <a:chExt cx="1436675" cy="246221"/>
          </a:xfrm>
        </p:grpSpPr>
        <p:sp>
          <p:nvSpPr>
            <p:cNvPr id="53" name="文本框 9"/>
            <p:cNvSpPr txBox="1"/>
            <p:nvPr/>
          </p:nvSpPr>
          <p:spPr>
            <a:xfrm>
              <a:off x="4581935" y="3284984"/>
              <a:ext cx="12241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600" dirty="0" smtClean="0">
                  <a:solidFill>
                    <a:schemeClr val="bg1">
                      <a:lumMod val="25000"/>
                    </a:schemeClr>
                  </a:solidFill>
                  <a:latin typeface="+mn-ea"/>
                </a:rPr>
                <a:t>依据来源</a:t>
              </a:r>
              <a:endParaRPr lang="zh-CN" altLang="en-US" sz="1600" dirty="0">
                <a:solidFill>
                  <a:schemeClr val="bg1">
                    <a:lumMod val="25000"/>
                  </a:schemeClr>
                </a:solidFill>
                <a:latin typeface="+mn-ea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>
                      <a:lumMod val="25000"/>
                    </a:schemeClr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9" grpId="0" animBg="1"/>
      <p:bldP spid="2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>
          <a:xfrm>
            <a:off x="1570311" y="2496889"/>
            <a:ext cx="9822239" cy="2871332"/>
          </a:xfrm>
          <a:custGeom>
            <a:avLst/>
            <a:gdLst>
              <a:gd name="connsiteX0" fmla="*/ 2920 w 9822239"/>
              <a:gd name="connsiteY0" fmla="*/ 0 h 2871332"/>
              <a:gd name="connsiteX1" fmla="*/ 9010490 w 9822239"/>
              <a:gd name="connsiteY1" fmla="*/ 0 h 2871332"/>
              <a:gd name="connsiteX2" fmla="*/ 9822239 w 9822239"/>
              <a:gd name="connsiteY2" fmla="*/ 922708 h 2871332"/>
              <a:gd name="connsiteX3" fmla="*/ 8107943 w 9822239"/>
              <a:gd name="connsiteY3" fmla="*/ 2871332 h 2871332"/>
              <a:gd name="connsiteX4" fmla="*/ 7850506 w 9822239"/>
              <a:gd name="connsiteY4" fmla="*/ 2871332 h 2871332"/>
              <a:gd name="connsiteX5" fmla="*/ 6393646 w 9822239"/>
              <a:gd name="connsiteY5" fmla="*/ 2871332 h 2871332"/>
              <a:gd name="connsiteX6" fmla="*/ 35699 w 9822239"/>
              <a:gd name="connsiteY6" fmla="*/ 2871332 h 2871332"/>
              <a:gd name="connsiteX7" fmla="*/ 0 w 9822239"/>
              <a:gd name="connsiteY7" fmla="*/ 2835633 h 2871332"/>
              <a:gd name="connsiteX8" fmla="*/ 0 w 9822239"/>
              <a:gd name="connsiteY8" fmla="*/ 7048 h 287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22239" h="2871332">
                <a:moveTo>
                  <a:pt x="2920" y="0"/>
                </a:moveTo>
                <a:lnTo>
                  <a:pt x="9010490" y="0"/>
                </a:lnTo>
                <a:lnTo>
                  <a:pt x="9822239" y="922708"/>
                </a:lnTo>
                <a:lnTo>
                  <a:pt x="8107943" y="2871332"/>
                </a:lnTo>
                <a:lnTo>
                  <a:pt x="7850506" y="2871332"/>
                </a:lnTo>
                <a:lnTo>
                  <a:pt x="6393646" y="2871332"/>
                </a:lnTo>
                <a:lnTo>
                  <a:pt x="35699" y="2871332"/>
                </a:lnTo>
                <a:cubicBezTo>
                  <a:pt x="15983" y="2871332"/>
                  <a:pt x="0" y="2855349"/>
                  <a:pt x="0" y="2835633"/>
                </a:cubicBezTo>
                <a:lnTo>
                  <a:pt x="0" y="70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" name="Title 3"/>
          <p:cNvSpPr txBox="1"/>
          <p:nvPr/>
        </p:nvSpPr>
        <p:spPr>
          <a:xfrm>
            <a:off x="2508840" y="4188390"/>
            <a:ext cx="1148760" cy="4403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zh-CN" altLang="en-US" sz="3200" b="0" dirty="0" smtClean="0">
                <a:solidFill>
                  <a:schemeClr val="bg1">
                    <a:lumMod val="25000"/>
                  </a:schemeClr>
                </a:solidFill>
                <a:latin typeface="+mj-ea"/>
                <a:ea typeface="+mj-ea"/>
                <a:cs typeface="Roboto Light" charset="0"/>
              </a:rPr>
              <a:t>绪论</a:t>
            </a:r>
            <a:endParaRPr lang="en-US" sz="1200" b="0" dirty="0">
              <a:solidFill>
                <a:schemeClr val="bg1">
                  <a:lumMod val="25000"/>
                </a:schemeClr>
              </a:solidFill>
              <a:latin typeface="+mj-ea"/>
              <a:ea typeface="+mj-ea"/>
              <a:cs typeface="Roboto Light" charset="0"/>
            </a:endParaRPr>
          </a:p>
        </p:txBody>
      </p:sp>
      <p:sp>
        <p:nvSpPr>
          <p:cNvPr id="3" name="Title 3"/>
          <p:cNvSpPr txBox="1"/>
          <p:nvPr/>
        </p:nvSpPr>
        <p:spPr>
          <a:xfrm>
            <a:off x="2544400" y="4628773"/>
            <a:ext cx="937940" cy="2640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050" b="0" dirty="0" smtClean="0">
                <a:solidFill>
                  <a:schemeClr val="bg1">
                    <a:lumMod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Introduction</a:t>
            </a:r>
            <a:endParaRPr lang="en-US" sz="400" b="0" dirty="0">
              <a:solidFill>
                <a:schemeClr val="bg1">
                  <a:lumMod val="25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" name="Title 3"/>
          <p:cNvSpPr txBox="1"/>
          <p:nvPr/>
        </p:nvSpPr>
        <p:spPr>
          <a:xfrm>
            <a:off x="4864885" y="3413519"/>
            <a:ext cx="5340925" cy="16030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40000"/>
              </a:lnSpc>
              <a:spcBef>
                <a:spcPts val="1200"/>
              </a:spcBef>
              <a:buClr>
                <a:schemeClr val="accent2"/>
              </a:buClr>
              <a:buSzPct val="150000"/>
            </a:pPr>
            <a:r>
              <a:rPr lang="en-US" sz="1600" b="0" dirty="0" err="1">
                <a:solidFill>
                  <a:schemeClr val="bg1">
                    <a:lumMod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Lorem</a:t>
            </a:r>
            <a:r>
              <a:rPr lang="en-US" sz="1600" b="0" dirty="0">
                <a:solidFill>
                  <a:schemeClr val="bg1">
                    <a:lumMod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b="0" dirty="0" err="1">
                <a:solidFill>
                  <a:schemeClr val="bg1">
                    <a:lumMod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Ipsum</a:t>
            </a:r>
            <a:r>
              <a:rPr lang="en-US" sz="1600" b="0" dirty="0">
                <a:solidFill>
                  <a:schemeClr val="bg1">
                    <a:lumMod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has been the industry's </a:t>
            </a:r>
            <a:r>
              <a:rPr lang="en-US" sz="1600" b="0" dirty="0">
                <a:solidFill>
                  <a:schemeClr val="bg1">
                    <a:lumMod val="2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standard dummy text ever</a:t>
            </a:r>
            <a:r>
              <a:rPr lang="en-US" sz="1600" b="0" dirty="0">
                <a:solidFill>
                  <a:schemeClr val="bg1">
                    <a:lumMod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since the 1500s, when an unknown printer took a galley of type and scrambled.1500s, when an unknown </a:t>
            </a:r>
            <a:r>
              <a:rPr lang="en-US" sz="1600" b="0" dirty="0">
                <a:solidFill>
                  <a:schemeClr val="bg1">
                    <a:lumMod val="2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printer took.</a:t>
            </a:r>
            <a:endParaRPr lang="en-US" sz="1600" b="0" dirty="0">
              <a:solidFill>
                <a:schemeClr val="bg1">
                  <a:lumMod val="25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24756" y="2882766"/>
            <a:ext cx="0" cy="1061507"/>
          </a:xfrm>
          <a:prstGeom prst="line">
            <a:avLst/>
          </a:prstGeom>
          <a:ln w="1905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 flipH="1">
            <a:off x="8548611" y="1509711"/>
            <a:ext cx="1925643" cy="1210268"/>
            <a:chOff x="8175991" y="595222"/>
            <a:chExt cx="1535764" cy="966131"/>
          </a:xfrm>
          <a:solidFill>
            <a:schemeClr val="bg1">
              <a:lumMod val="75000"/>
            </a:schemeClr>
          </a:solidFill>
        </p:grpSpPr>
        <p:sp>
          <p:nvSpPr>
            <p:cNvPr id="27" name="直角三角形 26"/>
            <p:cNvSpPr/>
            <p:nvPr/>
          </p:nvSpPr>
          <p:spPr>
            <a:xfrm rot="8100000">
              <a:off x="8175991" y="1177878"/>
              <a:ext cx="381792" cy="381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28" name="直角三角形 27"/>
            <p:cNvSpPr/>
            <p:nvPr/>
          </p:nvSpPr>
          <p:spPr>
            <a:xfrm rot="8100000">
              <a:off x="8747408" y="1179561"/>
              <a:ext cx="381792" cy="381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29" name="直角三角形 28"/>
            <p:cNvSpPr/>
            <p:nvPr/>
          </p:nvSpPr>
          <p:spPr>
            <a:xfrm rot="8100000">
              <a:off x="9329963" y="1177848"/>
              <a:ext cx="381792" cy="381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0" name="直角三角形 29"/>
            <p:cNvSpPr/>
            <p:nvPr/>
          </p:nvSpPr>
          <p:spPr>
            <a:xfrm rot="2700000">
              <a:off x="8454478" y="896567"/>
              <a:ext cx="381792" cy="381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1" name="直角三角形 30"/>
            <p:cNvSpPr/>
            <p:nvPr/>
          </p:nvSpPr>
          <p:spPr>
            <a:xfrm rot="13500000">
              <a:off x="8469030" y="895627"/>
              <a:ext cx="381792" cy="381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2700000">
              <a:off x="9026426" y="894469"/>
              <a:ext cx="381792" cy="381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3" name="直角三角形 32"/>
            <p:cNvSpPr/>
            <p:nvPr/>
          </p:nvSpPr>
          <p:spPr>
            <a:xfrm rot="18900000">
              <a:off x="8745681" y="609989"/>
              <a:ext cx="381792" cy="381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  <p:sp>
          <p:nvSpPr>
            <p:cNvPr id="34" name="直角三角形 33"/>
            <p:cNvSpPr/>
            <p:nvPr/>
          </p:nvSpPr>
          <p:spPr>
            <a:xfrm rot="8100000">
              <a:off x="8746523" y="595222"/>
              <a:ext cx="381792" cy="38179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>
                    <a:lumMod val="25000"/>
                  </a:schemeClr>
                </a:solidFill>
                <a:latin typeface="华文细黑" panose="02010600040101010101" pitchFamily="2" charset="-122"/>
              </a:endParaRPr>
            </a:p>
          </p:txBody>
        </p:sp>
      </p:grp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" r="779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3579557" y="3400591"/>
            <a:ext cx="50617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826515" y="4233185"/>
            <a:ext cx="2172669" cy="1073760"/>
            <a:chOff x="2011178" y="4233185"/>
            <a:chExt cx="2172952" cy="1073760"/>
          </a:xfrm>
        </p:grpSpPr>
        <p:sp>
          <p:nvSpPr>
            <p:cNvPr id="14" name="Title 3"/>
            <p:cNvSpPr txBox="1"/>
            <p:nvPr/>
          </p:nvSpPr>
          <p:spPr>
            <a:xfrm>
              <a:off x="2011179" y="4233185"/>
              <a:ext cx="2172951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latin typeface="Roboto Medium" charset="0"/>
                  <a:ea typeface="Roboto Medium" charset="0"/>
                  <a:cs typeface="Roboto Medium" charset="0"/>
                </a:rPr>
                <a:t>CREATIVE IDEAS</a:t>
              </a:r>
              <a:endParaRPr lang="en-US" sz="5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15" name="Title 3"/>
            <p:cNvSpPr txBox="1"/>
            <p:nvPr/>
          </p:nvSpPr>
          <p:spPr>
            <a:xfrm>
              <a:off x="2011178" y="4515694"/>
              <a:ext cx="2172952" cy="79125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How L’Oreal Built a UV Measuring Temporary Tattoo.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11460" y="4981008"/>
            <a:ext cx="2723488" cy="1073760"/>
            <a:chOff x="4711279" y="4981008"/>
            <a:chExt cx="2723843" cy="1073760"/>
          </a:xfrm>
        </p:grpSpPr>
        <p:sp>
          <p:nvSpPr>
            <p:cNvPr id="16" name="Title 3"/>
            <p:cNvSpPr txBox="1"/>
            <p:nvPr/>
          </p:nvSpPr>
          <p:spPr>
            <a:xfrm>
              <a:off x="4711280" y="4981008"/>
              <a:ext cx="2723842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latin typeface="Roboto Medium" charset="0"/>
                  <a:ea typeface="Roboto Medium" charset="0"/>
                  <a:cs typeface="Roboto Medium" charset="0"/>
                </a:rPr>
                <a:t>COMPANY’S SUCCESS</a:t>
              </a:r>
              <a:endParaRPr lang="en-US" sz="5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17" name="Title 3"/>
            <p:cNvSpPr txBox="1"/>
            <p:nvPr/>
          </p:nvSpPr>
          <p:spPr>
            <a:xfrm>
              <a:off x="4711279" y="5263517"/>
              <a:ext cx="2723842" cy="79125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How L’Oreal Built a UV Measuring Temporary Tattoo.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62974" y="4233185"/>
            <a:ext cx="2172669" cy="1073760"/>
            <a:chOff x="7962273" y="4233185"/>
            <a:chExt cx="2172952" cy="1073760"/>
          </a:xfrm>
        </p:grpSpPr>
        <p:sp>
          <p:nvSpPr>
            <p:cNvPr id="18" name="Title 3"/>
            <p:cNvSpPr txBox="1"/>
            <p:nvPr/>
          </p:nvSpPr>
          <p:spPr>
            <a:xfrm>
              <a:off x="7962274" y="4233185"/>
              <a:ext cx="2172951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latin typeface="Roboto Medium" charset="0"/>
                  <a:ea typeface="Roboto Medium" charset="0"/>
                  <a:cs typeface="Roboto Medium" charset="0"/>
                </a:rPr>
                <a:t>WE LOVE OUR PROJECTS</a:t>
              </a:r>
              <a:endParaRPr lang="en-US" sz="500"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19" name="Title 3"/>
            <p:cNvSpPr txBox="1"/>
            <p:nvPr/>
          </p:nvSpPr>
          <p:spPr>
            <a:xfrm>
              <a:off x="7962273" y="4515694"/>
              <a:ext cx="2172952" cy="79125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How L’Oreal Built a UV Measuring Temporary Tattoo.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773027" y="479440"/>
            <a:ext cx="392952" cy="730298"/>
            <a:chOff x="1892952" y="1608764"/>
            <a:chExt cx="1606510" cy="2985686"/>
          </a:xfrm>
          <a:solidFill>
            <a:schemeClr val="bg1">
              <a:lumMod val="50000"/>
            </a:schemeClr>
          </a:solidFill>
        </p:grpSpPr>
        <p:sp>
          <p:nvSpPr>
            <p:cNvPr id="22" name="等腰三角形 21"/>
            <p:cNvSpPr/>
            <p:nvPr/>
          </p:nvSpPr>
          <p:spPr>
            <a:xfrm rot="19791212">
              <a:off x="1892952" y="1990116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1814340">
              <a:off x="2200531" y="1621065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8" name="等腰三角形 27"/>
            <p:cNvSpPr/>
            <p:nvPr/>
          </p:nvSpPr>
          <p:spPr>
            <a:xfrm rot="19809562">
              <a:off x="2525369" y="1608764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1809046">
              <a:off x="2824515" y="1986751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2673969" y="2445681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809046">
              <a:off x="2824515" y="2744786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673969" y="3203717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809046">
              <a:off x="2824515" y="3507120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5400000">
              <a:off x="2673969" y="3966051"/>
              <a:ext cx="674947" cy="581851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1324642" y="514593"/>
            <a:ext cx="423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TITLE HERE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115625" y="1012943"/>
            <a:ext cx="3888096" cy="216743"/>
            <a:chOff x="1115625" y="1012943"/>
            <a:chExt cx="3888096" cy="216743"/>
          </a:xfrm>
        </p:grpSpPr>
        <p:cxnSp>
          <p:nvCxnSpPr>
            <p:cNvPr id="37" name="直接连接符 36"/>
            <p:cNvCxnSpPr>
              <a:endCxn id="38" idx="0"/>
            </p:cNvCxnSpPr>
            <p:nvPr/>
          </p:nvCxnSpPr>
          <p:spPr>
            <a:xfrm>
              <a:off x="1115625" y="1104305"/>
              <a:ext cx="3701248" cy="17010"/>
            </a:xfrm>
            <a:prstGeom prst="line">
              <a:avLst/>
            </a:prstGeom>
            <a:ln cmpd="sng">
              <a:solidFill>
                <a:schemeClr val="bg1">
                  <a:lumMod val="50000"/>
                  <a:alpha val="8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等腰三角形 37"/>
            <p:cNvSpPr/>
            <p:nvPr/>
          </p:nvSpPr>
          <p:spPr>
            <a:xfrm rot="-5400000">
              <a:off x="4801925" y="1027891"/>
              <a:ext cx="216743" cy="18684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13014" y="2885758"/>
            <a:ext cx="1022233" cy="1022368"/>
            <a:chOff x="2598210" y="2885758"/>
            <a:chExt cx="1022233" cy="1022368"/>
          </a:xfrm>
        </p:grpSpPr>
        <p:sp>
          <p:nvSpPr>
            <p:cNvPr id="6" name="Rounded Rectangle 5"/>
            <p:cNvSpPr/>
            <p:nvPr/>
          </p:nvSpPr>
          <p:spPr>
            <a:xfrm rot="2700000">
              <a:off x="2598143" y="2885825"/>
              <a:ext cx="1022368" cy="1022233"/>
            </a:xfrm>
            <a:prstGeom prst="roundRect">
              <a:avLst>
                <a:gd name="adj" fmla="val 5247"/>
              </a:avLst>
            </a:prstGeom>
            <a:solidFill>
              <a:schemeClr val="bg1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grpSp>
          <p:nvGrpSpPr>
            <p:cNvPr id="39" name="组合 40"/>
            <p:cNvGrpSpPr/>
            <p:nvPr/>
          </p:nvGrpSpPr>
          <p:grpSpPr>
            <a:xfrm>
              <a:off x="2913112" y="3200725"/>
              <a:ext cx="392430" cy="392430"/>
              <a:chOff x="6800850" y="1588928"/>
              <a:chExt cx="1085850" cy="1085850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6800850" y="1588928"/>
                <a:ext cx="1085850" cy="1085850"/>
              </a:xfrm>
              <a:prstGeom prst="ellipse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</a:endParaRPr>
              </a:p>
            </p:txBody>
          </p:sp>
          <p:grpSp>
            <p:nvGrpSpPr>
              <p:cNvPr id="41" name="组合 35"/>
              <p:cNvGrpSpPr/>
              <p:nvPr/>
            </p:nvGrpSpPr>
            <p:grpSpPr>
              <a:xfrm>
                <a:off x="7029450" y="1806014"/>
                <a:ext cx="628650" cy="651677"/>
                <a:chOff x="7991475" y="2682875"/>
                <a:chExt cx="866775" cy="898525"/>
              </a:xfrm>
            </p:grpSpPr>
            <p:sp>
              <p:nvSpPr>
                <p:cNvPr id="42" name="Freeform 162"/>
                <p:cNvSpPr>
                  <a:spLocks noEditPoints="1"/>
                </p:cNvSpPr>
                <p:nvPr/>
              </p:nvSpPr>
              <p:spPr bwMode="auto">
                <a:xfrm>
                  <a:off x="7991475" y="2682875"/>
                  <a:ext cx="866775" cy="898525"/>
                </a:xfrm>
                <a:custGeom>
                  <a:avLst/>
                  <a:gdLst/>
                  <a:ahLst/>
                  <a:cxnLst>
                    <a:cxn ang="0">
                      <a:pos x="80" y="0"/>
                    </a:cxn>
                    <a:cxn ang="0">
                      <a:pos x="64" y="2"/>
                    </a:cxn>
                    <a:cxn ang="0">
                      <a:pos x="34" y="14"/>
                    </a:cxn>
                    <a:cxn ang="0">
                      <a:pos x="12" y="38"/>
                    </a:cxn>
                    <a:cxn ang="0">
                      <a:pos x="0" y="66"/>
                    </a:cxn>
                    <a:cxn ang="0">
                      <a:pos x="0" y="482"/>
                    </a:cxn>
                    <a:cxn ang="0">
                      <a:pos x="0" y="500"/>
                    </a:cxn>
                    <a:cxn ang="0">
                      <a:pos x="12" y="530"/>
                    </a:cxn>
                    <a:cxn ang="0">
                      <a:pos x="34" y="552"/>
                    </a:cxn>
                    <a:cxn ang="0">
                      <a:pos x="64" y="564"/>
                    </a:cxn>
                    <a:cxn ang="0">
                      <a:pos x="466" y="566"/>
                    </a:cxn>
                    <a:cxn ang="0">
                      <a:pos x="482" y="564"/>
                    </a:cxn>
                    <a:cxn ang="0">
                      <a:pos x="512" y="552"/>
                    </a:cxn>
                    <a:cxn ang="0">
                      <a:pos x="532" y="530"/>
                    </a:cxn>
                    <a:cxn ang="0">
                      <a:pos x="544" y="500"/>
                    </a:cxn>
                    <a:cxn ang="0">
                      <a:pos x="546" y="84"/>
                    </a:cxn>
                    <a:cxn ang="0">
                      <a:pos x="544" y="66"/>
                    </a:cxn>
                    <a:cxn ang="0">
                      <a:pos x="532" y="38"/>
                    </a:cxn>
                    <a:cxn ang="0">
                      <a:pos x="512" y="14"/>
                    </a:cxn>
                    <a:cxn ang="0">
                      <a:pos x="482" y="2"/>
                    </a:cxn>
                    <a:cxn ang="0">
                      <a:pos x="466" y="0"/>
                    </a:cxn>
                    <a:cxn ang="0">
                      <a:pos x="500" y="482"/>
                    </a:cxn>
                    <a:cxn ang="0">
                      <a:pos x="498" y="496"/>
                    </a:cxn>
                    <a:cxn ang="0">
                      <a:pos x="490" y="506"/>
                    </a:cxn>
                    <a:cxn ang="0">
                      <a:pos x="478" y="514"/>
                    </a:cxn>
                    <a:cxn ang="0">
                      <a:pos x="466" y="518"/>
                    </a:cxn>
                    <a:cxn ang="0">
                      <a:pos x="80" y="518"/>
                    </a:cxn>
                    <a:cxn ang="0">
                      <a:pos x="66" y="514"/>
                    </a:cxn>
                    <a:cxn ang="0">
                      <a:pos x="56" y="506"/>
                    </a:cxn>
                    <a:cxn ang="0">
                      <a:pos x="48" y="496"/>
                    </a:cxn>
                    <a:cxn ang="0">
                      <a:pos x="46" y="482"/>
                    </a:cxn>
                    <a:cxn ang="0">
                      <a:pos x="46" y="84"/>
                    </a:cxn>
                    <a:cxn ang="0">
                      <a:pos x="48" y="70"/>
                    </a:cxn>
                    <a:cxn ang="0">
                      <a:pos x="56" y="60"/>
                    </a:cxn>
                    <a:cxn ang="0">
                      <a:pos x="66" y="52"/>
                    </a:cxn>
                    <a:cxn ang="0">
                      <a:pos x="80" y="50"/>
                    </a:cxn>
                    <a:cxn ang="0">
                      <a:pos x="466" y="50"/>
                    </a:cxn>
                    <a:cxn ang="0">
                      <a:pos x="478" y="52"/>
                    </a:cxn>
                    <a:cxn ang="0">
                      <a:pos x="490" y="60"/>
                    </a:cxn>
                    <a:cxn ang="0">
                      <a:pos x="498" y="70"/>
                    </a:cxn>
                    <a:cxn ang="0">
                      <a:pos x="500" y="84"/>
                    </a:cxn>
                  </a:cxnLst>
                  <a:rect l="0" t="0" r="r" b="b"/>
                  <a:pathLst>
                    <a:path w="546" h="566">
                      <a:moveTo>
                        <a:pt x="466" y="0"/>
                      </a:moveTo>
                      <a:lnTo>
                        <a:pt x="80" y="0"/>
                      </a:lnTo>
                      <a:lnTo>
                        <a:pt x="80" y="0"/>
                      </a:lnTo>
                      <a:lnTo>
                        <a:pt x="64" y="2"/>
                      </a:lnTo>
                      <a:lnTo>
                        <a:pt x="48" y="8"/>
                      </a:lnTo>
                      <a:lnTo>
                        <a:pt x="34" y="14"/>
                      </a:lnTo>
                      <a:lnTo>
                        <a:pt x="22" y="24"/>
                      </a:lnTo>
                      <a:lnTo>
                        <a:pt x="12" y="38"/>
                      </a:lnTo>
                      <a:lnTo>
                        <a:pt x="6" y="52"/>
                      </a:lnTo>
                      <a:lnTo>
                        <a:pt x="0" y="66"/>
                      </a:lnTo>
                      <a:lnTo>
                        <a:pt x="0" y="84"/>
                      </a:lnTo>
                      <a:lnTo>
                        <a:pt x="0" y="482"/>
                      </a:lnTo>
                      <a:lnTo>
                        <a:pt x="0" y="482"/>
                      </a:lnTo>
                      <a:lnTo>
                        <a:pt x="0" y="500"/>
                      </a:lnTo>
                      <a:lnTo>
                        <a:pt x="6" y="516"/>
                      </a:lnTo>
                      <a:lnTo>
                        <a:pt x="12" y="530"/>
                      </a:lnTo>
                      <a:lnTo>
                        <a:pt x="22" y="542"/>
                      </a:lnTo>
                      <a:lnTo>
                        <a:pt x="34" y="552"/>
                      </a:lnTo>
                      <a:lnTo>
                        <a:pt x="48" y="560"/>
                      </a:lnTo>
                      <a:lnTo>
                        <a:pt x="64" y="564"/>
                      </a:lnTo>
                      <a:lnTo>
                        <a:pt x="80" y="566"/>
                      </a:lnTo>
                      <a:lnTo>
                        <a:pt x="466" y="566"/>
                      </a:lnTo>
                      <a:lnTo>
                        <a:pt x="466" y="566"/>
                      </a:lnTo>
                      <a:lnTo>
                        <a:pt x="482" y="564"/>
                      </a:lnTo>
                      <a:lnTo>
                        <a:pt x="498" y="560"/>
                      </a:lnTo>
                      <a:lnTo>
                        <a:pt x="512" y="552"/>
                      </a:lnTo>
                      <a:lnTo>
                        <a:pt x="524" y="542"/>
                      </a:lnTo>
                      <a:lnTo>
                        <a:pt x="532" y="530"/>
                      </a:lnTo>
                      <a:lnTo>
                        <a:pt x="540" y="516"/>
                      </a:lnTo>
                      <a:lnTo>
                        <a:pt x="544" y="500"/>
                      </a:lnTo>
                      <a:lnTo>
                        <a:pt x="546" y="482"/>
                      </a:lnTo>
                      <a:lnTo>
                        <a:pt x="546" y="84"/>
                      </a:lnTo>
                      <a:lnTo>
                        <a:pt x="546" y="84"/>
                      </a:lnTo>
                      <a:lnTo>
                        <a:pt x="544" y="66"/>
                      </a:lnTo>
                      <a:lnTo>
                        <a:pt x="540" y="52"/>
                      </a:lnTo>
                      <a:lnTo>
                        <a:pt x="532" y="38"/>
                      </a:lnTo>
                      <a:lnTo>
                        <a:pt x="524" y="24"/>
                      </a:lnTo>
                      <a:lnTo>
                        <a:pt x="512" y="14"/>
                      </a:lnTo>
                      <a:lnTo>
                        <a:pt x="498" y="8"/>
                      </a:lnTo>
                      <a:lnTo>
                        <a:pt x="482" y="2"/>
                      </a:lnTo>
                      <a:lnTo>
                        <a:pt x="466" y="0"/>
                      </a:lnTo>
                      <a:lnTo>
                        <a:pt x="466" y="0"/>
                      </a:lnTo>
                      <a:close/>
                      <a:moveTo>
                        <a:pt x="500" y="482"/>
                      </a:moveTo>
                      <a:lnTo>
                        <a:pt x="500" y="482"/>
                      </a:lnTo>
                      <a:lnTo>
                        <a:pt x="500" y="490"/>
                      </a:lnTo>
                      <a:lnTo>
                        <a:pt x="498" y="496"/>
                      </a:lnTo>
                      <a:lnTo>
                        <a:pt x="494" y="502"/>
                      </a:lnTo>
                      <a:lnTo>
                        <a:pt x="490" y="506"/>
                      </a:lnTo>
                      <a:lnTo>
                        <a:pt x="484" y="512"/>
                      </a:lnTo>
                      <a:lnTo>
                        <a:pt x="478" y="514"/>
                      </a:lnTo>
                      <a:lnTo>
                        <a:pt x="472" y="516"/>
                      </a:lnTo>
                      <a:lnTo>
                        <a:pt x="466" y="518"/>
                      </a:lnTo>
                      <a:lnTo>
                        <a:pt x="80" y="518"/>
                      </a:lnTo>
                      <a:lnTo>
                        <a:pt x="80" y="518"/>
                      </a:lnTo>
                      <a:lnTo>
                        <a:pt x="72" y="516"/>
                      </a:lnTo>
                      <a:lnTo>
                        <a:pt x="66" y="514"/>
                      </a:lnTo>
                      <a:lnTo>
                        <a:pt x="60" y="512"/>
                      </a:lnTo>
                      <a:lnTo>
                        <a:pt x="56" y="506"/>
                      </a:lnTo>
                      <a:lnTo>
                        <a:pt x="52" y="502"/>
                      </a:lnTo>
                      <a:lnTo>
                        <a:pt x="48" y="496"/>
                      </a:lnTo>
                      <a:lnTo>
                        <a:pt x="46" y="490"/>
                      </a:lnTo>
                      <a:lnTo>
                        <a:pt x="46" y="482"/>
                      </a:lnTo>
                      <a:lnTo>
                        <a:pt x="46" y="84"/>
                      </a:lnTo>
                      <a:lnTo>
                        <a:pt x="46" y="84"/>
                      </a:lnTo>
                      <a:lnTo>
                        <a:pt x="46" y="76"/>
                      </a:lnTo>
                      <a:lnTo>
                        <a:pt x="48" y="70"/>
                      </a:lnTo>
                      <a:lnTo>
                        <a:pt x="52" y="64"/>
                      </a:lnTo>
                      <a:lnTo>
                        <a:pt x="56" y="60"/>
                      </a:lnTo>
                      <a:lnTo>
                        <a:pt x="60" y="56"/>
                      </a:lnTo>
                      <a:lnTo>
                        <a:pt x="66" y="52"/>
                      </a:lnTo>
                      <a:lnTo>
                        <a:pt x="72" y="50"/>
                      </a:lnTo>
                      <a:lnTo>
                        <a:pt x="80" y="50"/>
                      </a:lnTo>
                      <a:lnTo>
                        <a:pt x="466" y="50"/>
                      </a:lnTo>
                      <a:lnTo>
                        <a:pt x="466" y="50"/>
                      </a:lnTo>
                      <a:lnTo>
                        <a:pt x="472" y="50"/>
                      </a:lnTo>
                      <a:lnTo>
                        <a:pt x="478" y="52"/>
                      </a:lnTo>
                      <a:lnTo>
                        <a:pt x="484" y="56"/>
                      </a:lnTo>
                      <a:lnTo>
                        <a:pt x="490" y="60"/>
                      </a:lnTo>
                      <a:lnTo>
                        <a:pt x="494" y="64"/>
                      </a:lnTo>
                      <a:lnTo>
                        <a:pt x="498" y="70"/>
                      </a:lnTo>
                      <a:lnTo>
                        <a:pt x="500" y="76"/>
                      </a:lnTo>
                      <a:lnTo>
                        <a:pt x="500" y="84"/>
                      </a:lnTo>
                      <a:lnTo>
                        <a:pt x="500" y="48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华文细黑" panose="02010600040101010101" pitchFamily="2" charset="-122"/>
                  </a:endParaRPr>
                </a:p>
              </p:txBody>
            </p:sp>
            <p:sp>
              <p:nvSpPr>
                <p:cNvPr id="43" name="Freeform 163"/>
                <p:cNvSpPr/>
                <p:nvPr/>
              </p:nvSpPr>
              <p:spPr bwMode="auto">
                <a:xfrm>
                  <a:off x="8318500" y="3003550"/>
                  <a:ext cx="361950" cy="73025"/>
                </a:xfrm>
                <a:custGeom>
                  <a:avLst/>
                  <a:gdLst/>
                  <a:ahLst/>
                  <a:cxnLst>
                    <a:cxn ang="0">
                      <a:pos x="204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4" y="2"/>
                    </a:cxn>
                    <a:cxn ang="0">
                      <a:pos x="8" y="6"/>
                    </a:cxn>
                    <a:cxn ang="0">
                      <a:pos x="2" y="1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2" y="32"/>
                    </a:cxn>
                    <a:cxn ang="0">
                      <a:pos x="8" y="40"/>
                    </a:cxn>
                    <a:cxn ang="0">
                      <a:pos x="14" y="44"/>
                    </a:cxn>
                    <a:cxn ang="0">
                      <a:pos x="24" y="46"/>
                    </a:cxn>
                    <a:cxn ang="0">
                      <a:pos x="204" y="46"/>
                    </a:cxn>
                    <a:cxn ang="0">
                      <a:pos x="204" y="46"/>
                    </a:cxn>
                    <a:cxn ang="0">
                      <a:pos x="212" y="44"/>
                    </a:cxn>
                    <a:cxn ang="0">
                      <a:pos x="220" y="40"/>
                    </a:cxn>
                    <a:cxn ang="0">
                      <a:pos x="226" y="32"/>
                    </a:cxn>
                    <a:cxn ang="0">
                      <a:pos x="228" y="24"/>
                    </a:cxn>
                    <a:cxn ang="0">
                      <a:pos x="228" y="24"/>
                    </a:cxn>
                    <a:cxn ang="0">
                      <a:pos x="226" y="14"/>
                    </a:cxn>
                    <a:cxn ang="0">
                      <a:pos x="220" y="6"/>
                    </a:cxn>
                    <a:cxn ang="0">
                      <a:pos x="212" y="2"/>
                    </a:cxn>
                    <a:cxn ang="0">
                      <a:pos x="204" y="0"/>
                    </a:cxn>
                    <a:cxn ang="0">
                      <a:pos x="204" y="0"/>
                    </a:cxn>
                  </a:cxnLst>
                  <a:rect l="0" t="0" r="r" b="b"/>
                  <a:pathLst>
                    <a:path w="228" h="46">
                      <a:moveTo>
                        <a:pt x="204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32"/>
                      </a:lnTo>
                      <a:lnTo>
                        <a:pt x="8" y="40"/>
                      </a:lnTo>
                      <a:lnTo>
                        <a:pt x="14" y="44"/>
                      </a:lnTo>
                      <a:lnTo>
                        <a:pt x="24" y="46"/>
                      </a:lnTo>
                      <a:lnTo>
                        <a:pt x="204" y="46"/>
                      </a:lnTo>
                      <a:lnTo>
                        <a:pt x="204" y="46"/>
                      </a:lnTo>
                      <a:lnTo>
                        <a:pt x="212" y="44"/>
                      </a:lnTo>
                      <a:lnTo>
                        <a:pt x="220" y="40"/>
                      </a:lnTo>
                      <a:lnTo>
                        <a:pt x="226" y="32"/>
                      </a:lnTo>
                      <a:lnTo>
                        <a:pt x="228" y="24"/>
                      </a:lnTo>
                      <a:lnTo>
                        <a:pt x="228" y="24"/>
                      </a:lnTo>
                      <a:lnTo>
                        <a:pt x="226" y="14"/>
                      </a:lnTo>
                      <a:lnTo>
                        <a:pt x="220" y="6"/>
                      </a:lnTo>
                      <a:lnTo>
                        <a:pt x="212" y="2"/>
                      </a:lnTo>
                      <a:lnTo>
                        <a:pt x="204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华文细黑" panose="02010600040101010101" pitchFamily="2" charset="-122"/>
                  </a:endParaRPr>
                </a:p>
              </p:txBody>
            </p:sp>
            <p:sp>
              <p:nvSpPr>
                <p:cNvPr id="44" name="Freeform 164"/>
                <p:cNvSpPr/>
                <p:nvPr/>
              </p:nvSpPr>
              <p:spPr bwMode="auto">
                <a:xfrm>
                  <a:off x="8178800" y="3000375"/>
                  <a:ext cx="76200" cy="79375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32" y="2"/>
                    </a:cxn>
                    <a:cxn ang="0">
                      <a:pos x="40" y="8"/>
                    </a:cxn>
                    <a:cxn ang="0">
                      <a:pos x="46" y="16"/>
                    </a:cxn>
                    <a:cxn ang="0">
                      <a:pos x="48" y="26"/>
                    </a:cxn>
                    <a:cxn ang="0">
                      <a:pos x="48" y="26"/>
                    </a:cxn>
                    <a:cxn ang="0">
                      <a:pos x="46" y="36"/>
                    </a:cxn>
                    <a:cxn ang="0">
                      <a:pos x="40" y="44"/>
                    </a:cxn>
                    <a:cxn ang="0">
                      <a:pos x="32" y="48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14" y="48"/>
                    </a:cxn>
                    <a:cxn ang="0">
                      <a:pos x="6" y="44"/>
                    </a:cxn>
                    <a:cxn ang="0">
                      <a:pos x="0" y="36"/>
                    </a:cxn>
                    <a:cxn ang="0">
                      <a:pos x="0" y="26"/>
                    </a:cxn>
                    <a:cxn ang="0">
                      <a:pos x="0" y="26"/>
                    </a:cxn>
                    <a:cxn ang="0">
                      <a:pos x="0" y="16"/>
                    </a:cxn>
                    <a:cxn ang="0">
                      <a:pos x="6" y="8"/>
                    </a:cxn>
                    <a:cxn ang="0">
                      <a:pos x="14" y="2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48" h="5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32" y="2"/>
                      </a:lnTo>
                      <a:lnTo>
                        <a:pt x="40" y="8"/>
                      </a:lnTo>
                      <a:lnTo>
                        <a:pt x="46" y="16"/>
                      </a:lnTo>
                      <a:lnTo>
                        <a:pt x="48" y="26"/>
                      </a:lnTo>
                      <a:lnTo>
                        <a:pt x="48" y="26"/>
                      </a:lnTo>
                      <a:lnTo>
                        <a:pt x="46" y="36"/>
                      </a:lnTo>
                      <a:lnTo>
                        <a:pt x="40" y="44"/>
                      </a:lnTo>
                      <a:lnTo>
                        <a:pt x="32" y="48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14" y="48"/>
                      </a:lnTo>
                      <a:lnTo>
                        <a:pt x="6" y="44"/>
                      </a:lnTo>
                      <a:lnTo>
                        <a:pt x="0" y="36"/>
                      </a:lnTo>
                      <a:lnTo>
                        <a:pt x="0" y="26"/>
                      </a:lnTo>
                      <a:lnTo>
                        <a:pt x="0" y="26"/>
                      </a:lnTo>
                      <a:lnTo>
                        <a:pt x="0" y="16"/>
                      </a:lnTo>
                      <a:lnTo>
                        <a:pt x="6" y="8"/>
                      </a:lnTo>
                      <a:lnTo>
                        <a:pt x="14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华文细黑" panose="02010600040101010101" pitchFamily="2" charset="-122"/>
                  </a:endParaRPr>
                </a:p>
              </p:txBody>
            </p:sp>
            <p:sp>
              <p:nvSpPr>
                <p:cNvPr id="45" name="Freeform 165"/>
                <p:cNvSpPr/>
                <p:nvPr/>
              </p:nvSpPr>
              <p:spPr bwMode="auto">
                <a:xfrm>
                  <a:off x="8318500" y="3155950"/>
                  <a:ext cx="361950" cy="76200"/>
                </a:xfrm>
                <a:custGeom>
                  <a:avLst/>
                  <a:gdLst/>
                  <a:ahLst/>
                  <a:cxnLst>
                    <a:cxn ang="0">
                      <a:pos x="204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4" y="2"/>
                    </a:cxn>
                    <a:cxn ang="0">
                      <a:pos x="8" y="6"/>
                    </a:cxn>
                    <a:cxn ang="0">
                      <a:pos x="2" y="1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2" y="34"/>
                    </a:cxn>
                    <a:cxn ang="0">
                      <a:pos x="8" y="42"/>
                    </a:cxn>
                    <a:cxn ang="0">
                      <a:pos x="14" y="46"/>
                    </a:cxn>
                    <a:cxn ang="0">
                      <a:pos x="24" y="48"/>
                    </a:cxn>
                    <a:cxn ang="0">
                      <a:pos x="204" y="48"/>
                    </a:cxn>
                    <a:cxn ang="0">
                      <a:pos x="204" y="48"/>
                    </a:cxn>
                    <a:cxn ang="0">
                      <a:pos x="212" y="46"/>
                    </a:cxn>
                    <a:cxn ang="0">
                      <a:pos x="220" y="42"/>
                    </a:cxn>
                    <a:cxn ang="0">
                      <a:pos x="226" y="34"/>
                    </a:cxn>
                    <a:cxn ang="0">
                      <a:pos x="228" y="24"/>
                    </a:cxn>
                    <a:cxn ang="0">
                      <a:pos x="228" y="24"/>
                    </a:cxn>
                    <a:cxn ang="0">
                      <a:pos x="226" y="14"/>
                    </a:cxn>
                    <a:cxn ang="0">
                      <a:pos x="220" y="6"/>
                    </a:cxn>
                    <a:cxn ang="0">
                      <a:pos x="212" y="2"/>
                    </a:cxn>
                    <a:cxn ang="0">
                      <a:pos x="204" y="0"/>
                    </a:cxn>
                    <a:cxn ang="0">
                      <a:pos x="204" y="0"/>
                    </a:cxn>
                  </a:cxnLst>
                  <a:rect l="0" t="0" r="r" b="b"/>
                  <a:pathLst>
                    <a:path w="228" h="48">
                      <a:moveTo>
                        <a:pt x="204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34"/>
                      </a:lnTo>
                      <a:lnTo>
                        <a:pt x="8" y="42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04" y="48"/>
                      </a:lnTo>
                      <a:lnTo>
                        <a:pt x="204" y="48"/>
                      </a:lnTo>
                      <a:lnTo>
                        <a:pt x="212" y="46"/>
                      </a:lnTo>
                      <a:lnTo>
                        <a:pt x="220" y="42"/>
                      </a:lnTo>
                      <a:lnTo>
                        <a:pt x="226" y="34"/>
                      </a:lnTo>
                      <a:lnTo>
                        <a:pt x="228" y="24"/>
                      </a:lnTo>
                      <a:lnTo>
                        <a:pt x="228" y="24"/>
                      </a:lnTo>
                      <a:lnTo>
                        <a:pt x="226" y="14"/>
                      </a:lnTo>
                      <a:lnTo>
                        <a:pt x="220" y="6"/>
                      </a:lnTo>
                      <a:lnTo>
                        <a:pt x="212" y="2"/>
                      </a:lnTo>
                      <a:lnTo>
                        <a:pt x="204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华文细黑" panose="02010600040101010101" pitchFamily="2" charset="-122"/>
                  </a:endParaRPr>
                </a:p>
              </p:txBody>
            </p:sp>
            <p:sp>
              <p:nvSpPr>
                <p:cNvPr id="46" name="Freeform 166"/>
                <p:cNvSpPr/>
                <p:nvPr/>
              </p:nvSpPr>
              <p:spPr bwMode="auto">
                <a:xfrm>
                  <a:off x="8178800" y="3155950"/>
                  <a:ext cx="76200" cy="79375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32" y="2"/>
                    </a:cxn>
                    <a:cxn ang="0">
                      <a:pos x="40" y="8"/>
                    </a:cxn>
                    <a:cxn ang="0">
                      <a:pos x="46" y="16"/>
                    </a:cxn>
                    <a:cxn ang="0">
                      <a:pos x="48" y="24"/>
                    </a:cxn>
                    <a:cxn ang="0">
                      <a:pos x="48" y="24"/>
                    </a:cxn>
                    <a:cxn ang="0">
                      <a:pos x="46" y="34"/>
                    </a:cxn>
                    <a:cxn ang="0">
                      <a:pos x="40" y="42"/>
                    </a:cxn>
                    <a:cxn ang="0">
                      <a:pos x="32" y="48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14" y="48"/>
                    </a:cxn>
                    <a:cxn ang="0">
                      <a:pos x="6" y="42"/>
                    </a:cxn>
                    <a:cxn ang="0">
                      <a:pos x="0" y="3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6"/>
                    </a:cxn>
                    <a:cxn ang="0">
                      <a:pos x="6" y="8"/>
                    </a:cxn>
                    <a:cxn ang="0">
                      <a:pos x="14" y="2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48" h="5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32" y="2"/>
                      </a:lnTo>
                      <a:lnTo>
                        <a:pt x="40" y="8"/>
                      </a:lnTo>
                      <a:lnTo>
                        <a:pt x="46" y="16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6" y="34"/>
                      </a:lnTo>
                      <a:lnTo>
                        <a:pt x="40" y="42"/>
                      </a:lnTo>
                      <a:lnTo>
                        <a:pt x="32" y="48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14" y="48"/>
                      </a:lnTo>
                      <a:lnTo>
                        <a:pt x="6" y="42"/>
                      </a:lnTo>
                      <a:lnTo>
                        <a:pt x="0" y="3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6"/>
                      </a:lnTo>
                      <a:lnTo>
                        <a:pt x="6" y="8"/>
                      </a:lnTo>
                      <a:lnTo>
                        <a:pt x="14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华文细黑" panose="02010600040101010101" pitchFamily="2" charset="-122"/>
                  </a:endParaRPr>
                </a:p>
              </p:txBody>
            </p:sp>
            <p:sp>
              <p:nvSpPr>
                <p:cNvPr id="47" name="Freeform 167"/>
                <p:cNvSpPr/>
                <p:nvPr/>
              </p:nvSpPr>
              <p:spPr bwMode="auto">
                <a:xfrm>
                  <a:off x="8318500" y="3311525"/>
                  <a:ext cx="361950" cy="76200"/>
                </a:xfrm>
                <a:custGeom>
                  <a:avLst/>
                  <a:gdLst/>
                  <a:ahLst/>
                  <a:cxnLst>
                    <a:cxn ang="0">
                      <a:pos x="204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4" y="2"/>
                    </a:cxn>
                    <a:cxn ang="0">
                      <a:pos x="8" y="6"/>
                    </a:cxn>
                    <a:cxn ang="0">
                      <a:pos x="2" y="1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2" y="34"/>
                    </a:cxn>
                    <a:cxn ang="0">
                      <a:pos x="8" y="42"/>
                    </a:cxn>
                    <a:cxn ang="0">
                      <a:pos x="14" y="46"/>
                    </a:cxn>
                    <a:cxn ang="0">
                      <a:pos x="24" y="48"/>
                    </a:cxn>
                    <a:cxn ang="0">
                      <a:pos x="204" y="48"/>
                    </a:cxn>
                    <a:cxn ang="0">
                      <a:pos x="204" y="48"/>
                    </a:cxn>
                    <a:cxn ang="0">
                      <a:pos x="212" y="46"/>
                    </a:cxn>
                    <a:cxn ang="0">
                      <a:pos x="220" y="42"/>
                    </a:cxn>
                    <a:cxn ang="0">
                      <a:pos x="226" y="34"/>
                    </a:cxn>
                    <a:cxn ang="0">
                      <a:pos x="228" y="24"/>
                    </a:cxn>
                    <a:cxn ang="0">
                      <a:pos x="228" y="24"/>
                    </a:cxn>
                    <a:cxn ang="0">
                      <a:pos x="226" y="14"/>
                    </a:cxn>
                    <a:cxn ang="0">
                      <a:pos x="220" y="6"/>
                    </a:cxn>
                    <a:cxn ang="0">
                      <a:pos x="212" y="2"/>
                    </a:cxn>
                    <a:cxn ang="0">
                      <a:pos x="204" y="0"/>
                    </a:cxn>
                    <a:cxn ang="0">
                      <a:pos x="204" y="0"/>
                    </a:cxn>
                  </a:cxnLst>
                  <a:rect l="0" t="0" r="r" b="b"/>
                  <a:pathLst>
                    <a:path w="228" h="48">
                      <a:moveTo>
                        <a:pt x="204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4" y="2"/>
                      </a:ln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34"/>
                      </a:lnTo>
                      <a:lnTo>
                        <a:pt x="8" y="42"/>
                      </a:lnTo>
                      <a:lnTo>
                        <a:pt x="14" y="46"/>
                      </a:lnTo>
                      <a:lnTo>
                        <a:pt x="24" y="48"/>
                      </a:lnTo>
                      <a:lnTo>
                        <a:pt x="204" y="48"/>
                      </a:lnTo>
                      <a:lnTo>
                        <a:pt x="204" y="48"/>
                      </a:lnTo>
                      <a:lnTo>
                        <a:pt x="212" y="46"/>
                      </a:lnTo>
                      <a:lnTo>
                        <a:pt x="220" y="42"/>
                      </a:lnTo>
                      <a:lnTo>
                        <a:pt x="226" y="34"/>
                      </a:lnTo>
                      <a:lnTo>
                        <a:pt x="228" y="24"/>
                      </a:lnTo>
                      <a:lnTo>
                        <a:pt x="228" y="24"/>
                      </a:lnTo>
                      <a:lnTo>
                        <a:pt x="226" y="14"/>
                      </a:lnTo>
                      <a:lnTo>
                        <a:pt x="220" y="6"/>
                      </a:lnTo>
                      <a:lnTo>
                        <a:pt x="212" y="2"/>
                      </a:lnTo>
                      <a:lnTo>
                        <a:pt x="204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华文细黑" panose="02010600040101010101" pitchFamily="2" charset="-122"/>
                  </a:endParaRPr>
                </a:p>
              </p:txBody>
            </p:sp>
            <p:sp>
              <p:nvSpPr>
                <p:cNvPr id="48" name="Freeform 168"/>
                <p:cNvSpPr/>
                <p:nvPr/>
              </p:nvSpPr>
              <p:spPr bwMode="auto">
                <a:xfrm>
                  <a:off x="8178800" y="3311525"/>
                  <a:ext cx="76200" cy="79375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32" y="2"/>
                    </a:cxn>
                    <a:cxn ang="0">
                      <a:pos x="40" y="6"/>
                    </a:cxn>
                    <a:cxn ang="0">
                      <a:pos x="46" y="14"/>
                    </a:cxn>
                    <a:cxn ang="0">
                      <a:pos x="48" y="24"/>
                    </a:cxn>
                    <a:cxn ang="0">
                      <a:pos x="48" y="24"/>
                    </a:cxn>
                    <a:cxn ang="0">
                      <a:pos x="46" y="34"/>
                    </a:cxn>
                    <a:cxn ang="0">
                      <a:pos x="40" y="42"/>
                    </a:cxn>
                    <a:cxn ang="0">
                      <a:pos x="32" y="48"/>
                    </a:cxn>
                    <a:cxn ang="0">
                      <a:pos x="24" y="50"/>
                    </a:cxn>
                    <a:cxn ang="0">
                      <a:pos x="24" y="50"/>
                    </a:cxn>
                    <a:cxn ang="0">
                      <a:pos x="14" y="48"/>
                    </a:cxn>
                    <a:cxn ang="0">
                      <a:pos x="6" y="42"/>
                    </a:cxn>
                    <a:cxn ang="0">
                      <a:pos x="0" y="3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0" y="14"/>
                    </a:cxn>
                    <a:cxn ang="0">
                      <a:pos x="6" y="6"/>
                    </a:cxn>
                    <a:cxn ang="0">
                      <a:pos x="14" y="2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48" h="5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32" y="2"/>
                      </a:lnTo>
                      <a:lnTo>
                        <a:pt x="40" y="6"/>
                      </a:lnTo>
                      <a:lnTo>
                        <a:pt x="46" y="14"/>
                      </a:lnTo>
                      <a:lnTo>
                        <a:pt x="48" y="24"/>
                      </a:lnTo>
                      <a:lnTo>
                        <a:pt x="48" y="24"/>
                      </a:lnTo>
                      <a:lnTo>
                        <a:pt x="46" y="34"/>
                      </a:lnTo>
                      <a:lnTo>
                        <a:pt x="40" y="42"/>
                      </a:lnTo>
                      <a:lnTo>
                        <a:pt x="32" y="48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14" y="48"/>
                      </a:lnTo>
                      <a:lnTo>
                        <a:pt x="6" y="42"/>
                      </a:lnTo>
                      <a:lnTo>
                        <a:pt x="0" y="3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0" y="14"/>
                      </a:lnTo>
                      <a:lnTo>
                        <a:pt x="6" y="6"/>
                      </a:lnTo>
                      <a:lnTo>
                        <a:pt x="14" y="2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华文细黑" panose="02010600040101010101" pitchFamily="2" charset="-122"/>
                  </a:endParaRPr>
                </a:p>
              </p:txBody>
            </p:sp>
            <p:sp>
              <p:nvSpPr>
                <p:cNvPr id="49" name="Freeform 169"/>
                <p:cNvSpPr/>
                <p:nvPr/>
              </p:nvSpPr>
              <p:spPr bwMode="auto">
                <a:xfrm>
                  <a:off x="8159750" y="2847975"/>
                  <a:ext cx="520700" cy="79375"/>
                </a:xfrm>
                <a:custGeom>
                  <a:avLst/>
                  <a:gdLst/>
                  <a:ahLst/>
                  <a:cxnLst>
                    <a:cxn ang="0">
                      <a:pos x="304" y="0"/>
                    </a:cxn>
                    <a:cxn ang="0">
                      <a:pos x="24" y="0"/>
                    </a:cxn>
                    <a:cxn ang="0">
                      <a:pos x="24" y="0"/>
                    </a:cxn>
                    <a:cxn ang="0">
                      <a:pos x="16" y="2"/>
                    </a:cxn>
                    <a:cxn ang="0">
                      <a:pos x="8" y="8"/>
                    </a:cxn>
                    <a:cxn ang="0">
                      <a:pos x="2" y="14"/>
                    </a:cxn>
                    <a:cxn ang="0">
                      <a:pos x="0" y="24"/>
                    </a:cxn>
                    <a:cxn ang="0">
                      <a:pos x="0" y="24"/>
                    </a:cxn>
                    <a:cxn ang="0">
                      <a:pos x="2" y="34"/>
                    </a:cxn>
                    <a:cxn ang="0">
                      <a:pos x="8" y="42"/>
                    </a:cxn>
                    <a:cxn ang="0">
                      <a:pos x="16" y="48"/>
                    </a:cxn>
                    <a:cxn ang="0">
                      <a:pos x="24" y="50"/>
                    </a:cxn>
                    <a:cxn ang="0">
                      <a:pos x="304" y="50"/>
                    </a:cxn>
                    <a:cxn ang="0">
                      <a:pos x="304" y="50"/>
                    </a:cxn>
                    <a:cxn ang="0">
                      <a:pos x="312" y="48"/>
                    </a:cxn>
                    <a:cxn ang="0">
                      <a:pos x="320" y="42"/>
                    </a:cxn>
                    <a:cxn ang="0">
                      <a:pos x="326" y="34"/>
                    </a:cxn>
                    <a:cxn ang="0">
                      <a:pos x="328" y="24"/>
                    </a:cxn>
                    <a:cxn ang="0">
                      <a:pos x="328" y="24"/>
                    </a:cxn>
                    <a:cxn ang="0">
                      <a:pos x="326" y="14"/>
                    </a:cxn>
                    <a:cxn ang="0">
                      <a:pos x="320" y="8"/>
                    </a:cxn>
                    <a:cxn ang="0">
                      <a:pos x="312" y="2"/>
                    </a:cxn>
                    <a:cxn ang="0">
                      <a:pos x="304" y="0"/>
                    </a:cxn>
                    <a:cxn ang="0">
                      <a:pos x="304" y="0"/>
                    </a:cxn>
                  </a:cxnLst>
                  <a:rect l="0" t="0" r="r" b="b"/>
                  <a:pathLst>
                    <a:path w="328" h="50">
                      <a:moveTo>
                        <a:pt x="304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16" y="2"/>
                      </a:lnTo>
                      <a:lnTo>
                        <a:pt x="8" y="8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0" y="24"/>
                      </a:lnTo>
                      <a:lnTo>
                        <a:pt x="2" y="34"/>
                      </a:lnTo>
                      <a:lnTo>
                        <a:pt x="8" y="42"/>
                      </a:lnTo>
                      <a:lnTo>
                        <a:pt x="16" y="48"/>
                      </a:lnTo>
                      <a:lnTo>
                        <a:pt x="24" y="50"/>
                      </a:lnTo>
                      <a:lnTo>
                        <a:pt x="304" y="50"/>
                      </a:lnTo>
                      <a:lnTo>
                        <a:pt x="304" y="50"/>
                      </a:lnTo>
                      <a:lnTo>
                        <a:pt x="312" y="48"/>
                      </a:lnTo>
                      <a:lnTo>
                        <a:pt x="320" y="42"/>
                      </a:lnTo>
                      <a:lnTo>
                        <a:pt x="326" y="34"/>
                      </a:lnTo>
                      <a:lnTo>
                        <a:pt x="328" y="24"/>
                      </a:lnTo>
                      <a:lnTo>
                        <a:pt x="328" y="24"/>
                      </a:lnTo>
                      <a:lnTo>
                        <a:pt x="326" y="14"/>
                      </a:lnTo>
                      <a:lnTo>
                        <a:pt x="320" y="8"/>
                      </a:lnTo>
                      <a:lnTo>
                        <a:pt x="312" y="2"/>
                      </a:lnTo>
                      <a:lnTo>
                        <a:pt x="304" y="0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latin typeface="华文细黑" panose="02010600040101010101" pitchFamily="2" charset="-122"/>
                  </a:endParaRPr>
                </a:p>
              </p:txBody>
            </p:sp>
          </p:grpSp>
        </p:grpSp>
      </p:grpSp>
      <p:grpSp>
        <p:nvGrpSpPr>
          <p:cNvPr id="8" name="组合 7"/>
          <p:cNvGrpSpPr/>
          <p:nvPr/>
        </p:nvGrpSpPr>
        <p:grpSpPr>
          <a:xfrm>
            <a:off x="8872497" y="2885757"/>
            <a:ext cx="1022233" cy="1022368"/>
            <a:chOff x="8571555" y="2885757"/>
            <a:chExt cx="1022233" cy="1022368"/>
          </a:xfrm>
        </p:grpSpPr>
        <p:sp>
          <p:nvSpPr>
            <p:cNvPr id="7" name="Rounded Rectangle 6"/>
            <p:cNvSpPr/>
            <p:nvPr/>
          </p:nvSpPr>
          <p:spPr>
            <a:xfrm rot="2700000">
              <a:off x="8571488" y="2885824"/>
              <a:ext cx="1022368" cy="1022233"/>
            </a:xfrm>
            <a:prstGeom prst="roundRect">
              <a:avLst>
                <a:gd name="adj" fmla="val 4017"/>
              </a:avLst>
            </a:prstGeom>
            <a:solidFill>
              <a:schemeClr val="bg1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grpSp>
          <p:nvGrpSpPr>
            <p:cNvPr id="50" name="组合 65"/>
            <p:cNvGrpSpPr/>
            <p:nvPr/>
          </p:nvGrpSpPr>
          <p:grpSpPr>
            <a:xfrm>
              <a:off x="8886457" y="3216953"/>
              <a:ext cx="392430" cy="392430"/>
              <a:chOff x="6800850" y="5090458"/>
              <a:chExt cx="811372" cy="811372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6800850" y="5090458"/>
                <a:ext cx="811372" cy="811372"/>
              </a:xfrm>
              <a:prstGeom prst="ellipse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</a:endParaRPr>
              </a:p>
            </p:txBody>
          </p:sp>
          <p:sp>
            <p:nvSpPr>
              <p:cNvPr id="52" name="Freeform 124"/>
              <p:cNvSpPr>
                <a:spLocks noEditPoints="1"/>
              </p:cNvSpPr>
              <p:nvPr/>
            </p:nvSpPr>
            <p:spPr bwMode="auto">
              <a:xfrm>
                <a:off x="6971665" y="5167250"/>
                <a:ext cx="485052" cy="596761"/>
              </a:xfrm>
              <a:custGeom>
                <a:avLst/>
                <a:gdLst/>
                <a:ahLst/>
                <a:cxnLst>
                  <a:cxn ang="0">
                    <a:pos x="318" y="292"/>
                  </a:cxn>
                  <a:cxn ang="0">
                    <a:pos x="288" y="262"/>
                  </a:cxn>
                  <a:cxn ang="0">
                    <a:pos x="248" y="244"/>
                  </a:cxn>
                  <a:cxn ang="0">
                    <a:pos x="220" y="346"/>
                  </a:cxn>
                  <a:cxn ang="0">
                    <a:pos x="214" y="358"/>
                  </a:cxn>
                  <a:cxn ang="0">
                    <a:pos x="202" y="362"/>
                  </a:cxn>
                  <a:cxn ang="0">
                    <a:pos x="196" y="362"/>
                  </a:cxn>
                  <a:cxn ang="0">
                    <a:pos x="186" y="352"/>
                  </a:cxn>
                  <a:cxn ang="0">
                    <a:pos x="186" y="266"/>
                  </a:cxn>
                  <a:cxn ang="0">
                    <a:pos x="184" y="258"/>
                  </a:cxn>
                  <a:cxn ang="0">
                    <a:pos x="172" y="246"/>
                  </a:cxn>
                  <a:cxn ang="0">
                    <a:pos x="164" y="244"/>
                  </a:cxn>
                  <a:cxn ang="0">
                    <a:pos x="150" y="250"/>
                  </a:cxn>
                  <a:cxn ang="0">
                    <a:pos x="144" y="266"/>
                  </a:cxn>
                  <a:cxn ang="0">
                    <a:pos x="144" y="346"/>
                  </a:cxn>
                  <a:cxn ang="0">
                    <a:pos x="138" y="358"/>
                  </a:cxn>
                  <a:cxn ang="0">
                    <a:pos x="126" y="362"/>
                  </a:cxn>
                  <a:cxn ang="0">
                    <a:pos x="120" y="362"/>
                  </a:cxn>
                  <a:cxn ang="0">
                    <a:pos x="110" y="352"/>
                  </a:cxn>
                  <a:cxn ang="0">
                    <a:pos x="80" y="244"/>
                  </a:cxn>
                  <a:cxn ang="0">
                    <a:pos x="60" y="252"/>
                  </a:cxn>
                  <a:cxn ang="0">
                    <a:pos x="24" y="276"/>
                  </a:cxn>
                  <a:cxn ang="0">
                    <a:pos x="10" y="292"/>
                  </a:cxn>
                  <a:cxn ang="0">
                    <a:pos x="2" y="310"/>
                  </a:cxn>
                  <a:cxn ang="0">
                    <a:pos x="0" y="330"/>
                  </a:cxn>
                  <a:cxn ang="0">
                    <a:pos x="0" y="354"/>
                  </a:cxn>
                  <a:cxn ang="0">
                    <a:pos x="0" y="372"/>
                  </a:cxn>
                  <a:cxn ang="0">
                    <a:pos x="2" y="384"/>
                  </a:cxn>
                  <a:cxn ang="0">
                    <a:pos x="10" y="396"/>
                  </a:cxn>
                  <a:cxn ang="0">
                    <a:pos x="20" y="402"/>
                  </a:cxn>
                  <a:cxn ang="0">
                    <a:pos x="34" y="406"/>
                  </a:cxn>
                  <a:cxn ang="0">
                    <a:pos x="296" y="406"/>
                  </a:cxn>
                  <a:cxn ang="0">
                    <a:pos x="308" y="402"/>
                  </a:cxn>
                  <a:cxn ang="0">
                    <a:pos x="320" y="396"/>
                  </a:cxn>
                  <a:cxn ang="0">
                    <a:pos x="326" y="384"/>
                  </a:cxn>
                  <a:cxn ang="0">
                    <a:pos x="330" y="372"/>
                  </a:cxn>
                  <a:cxn ang="0">
                    <a:pos x="330" y="338"/>
                  </a:cxn>
                  <a:cxn ang="0">
                    <a:pos x="330" y="330"/>
                  </a:cxn>
                  <a:cxn ang="0">
                    <a:pos x="326" y="310"/>
                  </a:cxn>
                  <a:cxn ang="0">
                    <a:pos x="318" y="292"/>
                  </a:cxn>
                  <a:cxn ang="0">
                    <a:pos x="76" y="88"/>
                  </a:cxn>
                  <a:cxn ang="0">
                    <a:pos x="78" y="108"/>
                  </a:cxn>
                  <a:cxn ang="0">
                    <a:pos x="88" y="148"/>
                  </a:cxn>
                  <a:cxn ang="0">
                    <a:pos x="110" y="186"/>
                  </a:cxn>
                  <a:cxn ang="0">
                    <a:pos x="126" y="198"/>
                  </a:cxn>
                  <a:cxn ang="0">
                    <a:pos x="144" y="208"/>
                  </a:cxn>
                  <a:cxn ang="0">
                    <a:pos x="164" y="210"/>
                  </a:cxn>
                  <a:cxn ang="0">
                    <a:pos x="174" y="210"/>
                  </a:cxn>
                  <a:cxn ang="0">
                    <a:pos x="194" y="204"/>
                  </a:cxn>
                  <a:cxn ang="0">
                    <a:pos x="210" y="192"/>
                  </a:cxn>
                  <a:cxn ang="0">
                    <a:pos x="230" y="168"/>
                  </a:cxn>
                  <a:cxn ang="0">
                    <a:pos x="248" y="128"/>
                  </a:cxn>
                  <a:cxn ang="0">
                    <a:pos x="254" y="88"/>
                  </a:cxn>
                  <a:cxn ang="0">
                    <a:pos x="252" y="70"/>
                  </a:cxn>
                  <a:cxn ang="0">
                    <a:pos x="238" y="38"/>
                  </a:cxn>
                  <a:cxn ang="0">
                    <a:pos x="214" y="14"/>
                  </a:cxn>
                  <a:cxn ang="0">
                    <a:pos x="182" y="0"/>
                  </a:cxn>
                  <a:cxn ang="0">
                    <a:pos x="164" y="0"/>
                  </a:cxn>
                  <a:cxn ang="0">
                    <a:pos x="130" y="6"/>
                  </a:cxn>
                  <a:cxn ang="0">
                    <a:pos x="102" y="26"/>
                  </a:cxn>
                  <a:cxn ang="0">
                    <a:pos x="82" y="54"/>
                  </a:cxn>
                  <a:cxn ang="0">
                    <a:pos x="76" y="88"/>
                  </a:cxn>
                </a:cxnLst>
                <a:rect l="0" t="0" r="r" b="b"/>
                <a:pathLst>
                  <a:path w="330" h="406">
                    <a:moveTo>
                      <a:pt x="318" y="292"/>
                    </a:moveTo>
                    <a:lnTo>
                      <a:pt x="318" y="292"/>
                    </a:lnTo>
                    <a:lnTo>
                      <a:pt x="304" y="276"/>
                    </a:lnTo>
                    <a:lnTo>
                      <a:pt x="288" y="262"/>
                    </a:lnTo>
                    <a:lnTo>
                      <a:pt x="270" y="252"/>
                    </a:lnTo>
                    <a:lnTo>
                      <a:pt x="248" y="244"/>
                    </a:lnTo>
                    <a:lnTo>
                      <a:pt x="220" y="346"/>
                    </a:lnTo>
                    <a:lnTo>
                      <a:pt x="220" y="346"/>
                    </a:lnTo>
                    <a:lnTo>
                      <a:pt x="218" y="352"/>
                    </a:lnTo>
                    <a:lnTo>
                      <a:pt x="214" y="358"/>
                    </a:lnTo>
                    <a:lnTo>
                      <a:pt x="210" y="362"/>
                    </a:lnTo>
                    <a:lnTo>
                      <a:pt x="202" y="362"/>
                    </a:lnTo>
                    <a:lnTo>
                      <a:pt x="202" y="362"/>
                    </a:lnTo>
                    <a:lnTo>
                      <a:pt x="196" y="362"/>
                    </a:lnTo>
                    <a:lnTo>
                      <a:pt x="190" y="358"/>
                    </a:lnTo>
                    <a:lnTo>
                      <a:pt x="186" y="352"/>
                    </a:lnTo>
                    <a:lnTo>
                      <a:pt x="186" y="346"/>
                    </a:lnTo>
                    <a:lnTo>
                      <a:pt x="186" y="266"/>
                    </a:lnTo>
                    <a:lnTo>
                      <a:pt x="186" y="266"/>
                    </a:lnTo>
                    <a:lnTo>
                      <a:pt x="184" y="258"/>
                    </a:lnTo>
                    <a:lnTo>
                      <a:pt x="180" y="250"/>
                    </a:lnTo>
                    <a:lnTo>
                      <a:pt x="172" y="246"/>
                    </a:lnTo>
                    <a:lnTo>
                      <a:pt x="164" y="244"/>
                    </a:lnTo>
                    <a:lnTo>
                      <a:pt x="164" y="244"/>
                    </a:lnTo>
                    <a:lnTo>
                      <a:pt x="156" y="246"/>
                    </a:lnTo>
                    <a:lnTo>
                      <a:pt x="150" y="250"/>
                    </a:lnTo>
                    <a:lnTo>
                      <a:pt x="144" y="258"/>
                    </a:lnTo>
                    <a:lnTo>
                      <a:pt x="144" y="266"/>
                    </a:lnTo>
                    <a:lnTo>
                      <a:pt x="144" y="346"/>
                    </a:lnTo>
                    <a:lnTo>
                      <a:pt x="144" y="346"/>
                    </a:lnTo>
                    <a:lnTo>
                      <a:pt x="142" y="352"/>
                    </a:lnTo>
                    <a:lnTo>
                      <a:pt x="138" y="358"/>
                    </a:lnTo>
                    <a:lnTo>
                      <a:pt x="132" y="362"/>
                    </a:lnTo>
                    <a:lnTo>
                      <a:pt x="126" y="362"/>
                    </a:lnTo>
                    <a:lnTo>
                      <a:pt x="126" y="362"/>
                    </a:lnTo>
                    <a:lnTo>
                      <a:pt x="120" y="362"/>
                    </a:lnTo>
                    <a:lnTo>
                      <a:pt x="114" y="358"/>
                    </a:lnTo>
                    <a:lnTo>
                      <a:pt x="110" y="352"/>
                    </a:lnTo>
                    <a:lnTo>
                      <a:pt x="110" y="346"/>
                    </a:lnTo>
                    <a:lnTo>
                      <a:pt x="80" y="244"/>
                    </a:lnTo>
                    <a:lnTo>
                      <a:pt x="80" y="244"/>
                    </a:lnTo>
                    <a:lnTo>
                      <a:pt x="60" y="252"/>
                    </a:lnTo>
                    <a:lnTo>
                      <a:pt x="40" y="262"/>
                    </a:lnTo>
                    <a:lnTo>
                      <a:pt x="24" y="276"/>
                    </a:lnTo>
                    <a:lnTo>
                      <a:pt x="10" y="292"/>
                    </a:lnTo>
                    <a:lnTo>
                      <a:pt x="10" y="292"/>
                    </a:lnTo>
                    <a:lnTo>
                      <a:pt x="6" y="300"/>
                    </a:lnTo>
                    <a:lnTo>
                      <a:pt x="2" y="310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0" y="338"/>
                    </a:lnTo>
                    <a:lnTo>
                      <a:pt x="0" y="35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8"/>
                    </a:lnTo>
                    <a:lnTo>
                      <a:pt x="2" y="384"/>
                    </a:lnTo>
                    <a:lnTo>
                      <a:pt x="6" y="390"/>
                    </a:lnTo>
                    <a:lnTo>
                      <a:pt x="10" y="396"/>
                    </a:lnTo>
                    <a:lnTo>
                      <a:pt x="14" y="400"/>
                    </a:lnTo>
                    <a:lnTo>
                      <a:pt x="20" y="402"/>
                    </a:lnTo>
                    <a:lnTo>
                      <a:pt x="26" y="404"/>
                    </a:lnTo>
                    <a:lnTo>
                      <a:pt x="34" y="406"/>
                    </a:lnTo>
                    <a:lnTo>
                      <a:pt x="296" y="406"/>
                    </a:lnTo>
                    <a:lnTo>
                      <a:pt x="296" y="406"/>
                    </a:lnTo>
                    <a:lnTo>
                      <a:pt x="302" y="404"/>
                    </a:lnTo>
                    <a:lnTo>
                      <a:pt x="308" y="402"/>
                    </a:lnTo>
                    <a:lnTo>
                      <a:pt x="314" y="400"/>
                    </a:lnTo>
                    <a:lnTo>
                      <a:pt x="320" y="396"/>
                    </a:lnTo>
                    <a:lnTo>
                      <a:pt x="324" y="390"/>
                    </a:lnTo>
                    <a:lnTo>
                      <a:pt x="326" y="384"/>
                    </a:lnTo>
                    <a:lnTo>
                      <a:pt x="328" y="378"/>
                    </a:lnTo>
                    <a:lnTo>
                      <a:pt x="330" y="372"/>
                    </a:lnTo>
                    <a:lnTo>
                      <a:pt x="330" y="354"/>
                    </a:lnTo>
                    <a:lnTo>
                      <a:pt x="330" y="338"/>
                    </a:lnTo>
                    <a:lnTo>
                      <a:pt x="330" y="338"/>
                    </a:lnTo>
                    <a:lnTo>
                      <a:pt x="330" y="330"/>
                    </a:lnTo>
                    <a:lnTo>
                      <a:pt x="330" y="330"/>
                    </a:lnTo>
                    <a:lnTo>
                      <a:pt x="326" y="310"/>
                    </a:lnTo>
                    <a:lnTo>
                      <a:pt x="324" y="300"/>
                    </a:lnTo>
                    <a:lnTo>
                      <a:pt x="318" y="292"/>
                    </a:lnTo>
                    <a:lnTo>
                      <a:pt x="318" y="292"/>
                    </a:lnTo>
                    <a:close/>
                    <a:moveTo>
                      <a:pt x="76" y="88"/>
                    </a:moveTo>
                    <a:lnTo>
                      <a:pt x="76" y="88"/>
                    </a:lnTo>
                    <a:lnTo>
                      <a:pt x="78" y="108"/>
                    </a:lnTo>
                    <a:lnTo>
                      <a:pt x="82" y="128"/>
                    </a:lnTo>
                    <a:lnTo>
                      <a:pt x="88" y="148"/>
                    </a:lnTo>
                    <a:lnTo>
                      <a:pt x="98" y="168"/>
                    </a:lnTo>
                    <a:lnTo>
                      <a:pt x="110" y="186"/>
                    </a:lnTo>
                    <a:lnTo>
                      <a:pt x="118" y="192"/>
                    </a:lnTo>
                    <a:lnTo>
                      <a:pt x="126" y="198"/>
                    </a:lnTo>
                    <a:lnTo>
                      <a:pt x="134" y="204"/>
                    </a:lnTo>
                    <a:lnTo>
                      <a:pt x="144" y="208"/>
                    </a:lnTo>
                    <a:lnTo>
                      <a:pt x="154" y="210"/>
                    </a:lnTo>
                    <a:lnTo>
                      <a:pt x="164" y="210"/>
                    </a:lnTo>
                    <a:lnTo>
                      <a:pt x="164" y="210"/>
                    </a:lnTo>
                    <a:lnTo>
                      <a:pt x="174" y="210"/>
                    </a:lnTo>
                    <a:lnTo>
                      <a:pt x="184" y="208"/>
                    </a:lnTo>
                    <a:lnTo>
                      <a:pt x="194" y="204"/>
                    </a:lnTo>
                    <a:lnTo>
                      <a:pt x="202" y="198"/>
                    </a:lnTo>
                    <a:lnTo>
                      <a:pt x="210" y="192"/>
                    </a:lnTo>
                    <a:lnTo>
                      <a:pt x="218" y="186"/>
                    </a:lnTo>
                    <a:lnTo>
                      <a:pt x="230" y="168"/>
                    </a:lnTo>
                    <a:lnTo>
                      <a:pt x="240" y="148"/>
                    </a:lnTo>
                    <a:lnTo>
                      <a:pt x="248" y="128"/>
                    </a:lnTo>
                    <a:lnTo>
                      <a:pt x="252" y="108"/>
                    </a:lnTo>
                    <a:lnTo>
                      <a:pt x="254" y="88"/>
                    </a:lnTo>
                    <a:lnTo>
                      <a:pt x="254" y="88"/>
                    </a:lnTo>
                    <a:lnTo>
                      <a:pt x="252" y="70"/>
                    </a:lnTo>
                    <a:lnTo>
                      <a:pt x="246" y="54"/>
                    </a:lnTo>
                    <a:lnTo>
                      <a:pt x="238" y="38"/>
                    </a:lnTo>
                    <a:lnTo>
                      <a:pt x="228" y="26"/>
                    </a:lnTo>
                    <a:lnTo>
                      <a:pt x="214" y="14"/>
                    </a:lnTo>
                    <a:lnTo>
                      <a:pt x="200" y="6"/>
                    </a:lnTo>
                    <a:lnTo>
                      <a:pt x="182" y="0"/>
                    </a:lnTo>
                    <a:lnTo>
                      <a:pt x="164" y="0"/>
                    </a:lnTo>
                    <a:lnTo>
                      <a:pt x="164" y="0"/>
                    </a:lnTo>
                    <a:lnTo>
                      <a:pt x="146" y="0"/>
                    </a:lnTo>
                    <a:lnTo>
                      <a:pt x="130" y="6"/>
                    </a:lnTo>
                    <a:lnTo>
                      <a:pt x="114" y="14"/>
                    </a:lnTo>
                    <a:lnTo>
                      <a:pt x="102" y="26"/>
                    </a:lnTo>
                    <a:lnTo>
                      <a:pt x="90" y="38"/>
                    </a:lnTo>
                    <a:lnTo>
                      <a:pt x="82" y="54"/>
                    </a:lnTo>
                    <a:lnTo>
                      <a:pt x="78" y="70"/>
                    </a:lnTo>
                    <a:lnTo>
                      <a:pt x="76" y="88"/>
                    </a:lnTo>
                    <a:lnTo>
                      <a:pt x="76" y="8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 dirty="0">
                  <a:latin typeface="华文细黑" panose="02010600040101010101" pitchFamily="2" charset="-122"/>
                </a:endParaRPr>
              </a:p>
            </p:txBody>
          </p:sp>
        </p:grpSp>
      </p:grpSp>
      <p:sp>
        <p:nvSpPr>
          <p:cNvPr id="53" name="等腰三角形 24"/>
          <p:cNvSpPr/>
          <p:nvPr/>
        </p:nvSpPr>
        <p:spPr>
          <a:xfrm rot="16536394" flipV="1">
            <a:off x="9818303" y="854817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54" name="等腰三角形 26"/>
          <p:cNvSpPr/>
          <p:nvPr/>
        </p:nvSpPr>
        <p:spPr>
          <a:xfrm rot="1809046" flipV="1">
            <a:off x="775645" y="4352689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55" name="等腰三角形 30"/>
          <p:cNvSpPr/>
          <p:nvPr/>
        </p:nvSpPr>
        <p:spPr>
          <a:xfrm rot="1809046" flipV="1">
            <a:off x="11285155" y="5142543"/>
            <a:ext cx="198454" cy="1710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" r="5648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3" grpId="0" animBg="1"/>
      <p:bldP spid="54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t="19070" b="19070"/>
          <a:stretch>
            <a:fillRect/>
          </a:stretch>
        </p:blipFill>
        <p:spPr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7" name="组合 6"/>
          <p:cNvGrpSpPr/>
          <p:nvPr/>
        </p:nvGrpSpPr>
        <p:grpSpPr>
          <a:xfrm>
            <a:off x="1109014" y="1142617"/>
            <a:ext cx="2216438" cy="4912221"/>
            <a:chOff x="1109014" y="1154192"/>
            <a:chExt cx="2216438" cy="4912221"/>
          </a:xfrm>
          <a:solidFill>
            <a:schemeClr val="bg1">
              <a:lumMod val="50000"/>
              <a:alpha val="90000"/>
            </a:schemeClr>
          </a:solidFill>
        </p:grpSpPr>
        <p:sp>
          <p:nvSpPr>
            <p:cNvPr id="3" name="Rectangle 2"/>
            <p:cNvSpPr/>
            <p:nvPr/>
          </p:nvSpPr>
          <p:spPr>
            <a:xfrm>
              <a:off x="1109014" y="1154192"/>
              <a:ext cx="2216438" cy="3910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90"/>
            </a:p>
          </p:txBody>
        </p:sp>
        <p:grpSp>
          <p:nvGrpSpPr>
            <p:cNvPr id="8" name="组合 7"/>
            <p:cNvGrpSpPr/>
            <p:nvPr/>
          </p:nvGrpSpPr>
          <p:grpSpPr>
            <a:xfrm rot="10800000" flipH="1">
              <a:off x="1254411" y="4856145"/>
              <a:ext cx="1925643" cy="1210268"/>
              <a:chOff x="8175991" y="595222"/>
              <a:chExt cx="1535764" cy="966131"/>
            </a:xfrm>
            <a:grpFill/>
          </p:grpSpPr>
          <p:sp>
            <p:nvSpPr>
              <p:cNvPr id="9" name="直角三角形 8"/>
              <p:cNvSpPr/>
              <p:nvPr/>
            </p:nvSpPr>
            <p:spPr>
              <a:xfrm rot="8100000">
                <a:off x="8175991" y="1177878"/>
                <a:ext cx="381792" cy="3817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0" name="直角三角形 9"/>
              <p:cNvSpPr/>
              <p:nvPr/>
            </p:nvSpPr>
            <p:spPr>
              <a:xfrm rot="8100000">
                <a:off x="8747408" y="1179561"/>
                <a:ext cx="381792" cy="3817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1" name="直角三角形 10"/>
              <p:cNvSpPr/>
              <p:nvPr/>
            </p:nvSpPr>
            <p:spPr>
              <a:xfrm rot="8100000">
                <a:off x="9329963" y="1177848"/>
                <a:ext cx="381792" cy="3817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2" name="直角三角形 11"/>
              <p:cNvSpPr/>
              <p:nvPr/>
            </p:nvSpPr>
            <p:spPr>
              <a:xfrm rot="2700000">
                <a:off x="8454478" y="896567"/>
                <a:ext cx="381792" cy="3817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3" name="直角三角形 12"/>
              <p:cNvSpPr/>
              <p:nvPr/>
            </p:nvSpPr>
            <p:spPr>
              <a:xfrm rot="13500000">
                <a:off x="8469030" y="895627"/>
                <a:ext cx="381792" cy="3817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rot="2700000">
                <a:off x="9026426" y="894469"/>
                <a:ext cx="381792" cy="3817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5" name="直角三角形 14"/>
              <p:cNvSpPr/>
              <p:nvPr/>
            </p:nvSpPr>
            <p:spPr>
              <a:xfrm rot="18900000">
                <a:off x="8745681" y="609989"/>
                <a:ext cx="381792" cy="3817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  <p:sp>
            <p:nvSpPr>
              <p:cNvPr id="16" name="直角三角形 15"/>
              <p:cNvSpPr/>
              <p:nvPr/>
            </p:nvSpPr>
            <p:spPr>
              <a:xfrm rot="8100000">
                <a:off x="8746523" y="595222"/>
                <a:ext cx="381792" cy="38179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>
                      <a:lumMod val="25000"/>
                    </a:schemeClr>
                  </a:solidFill>
                  <a:latin typeface="华文细黑" panose="02010600040101010101" pitchFamily="2" charset="-122"/>
                </a:endParaRPr>
              </a:p>
            </p:txBody>
          </p:sp>
        </p:grpSp>
      </p:grpSp>
      <p:sp>
        <p:nvSpPr>
          <p:cNvPr id="4" name="Shape 2502"/>
          <p:cNvSpPr/>
          <p:nvPr/>
        </p:nvSpPr>
        <p:spPr>
          <a:xfrm>
            <a:off x="1944545" y="1899914"/>
            <a:ext cx="565928" cy="566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2166" tIns="22166" rIns="22166" bIns="22166" anchor="ctr"/>
          <a:lstStyle/>
          <a:p>
            <a:pPr algn="ctr" defTabSz="26543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2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5855" y="2923210"/>
            <a:ext cx="2342377" cy="1571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94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About business</a:t>
            </a:r>
            <a:endParaRPr lang="en-US" sz="194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30000"/>
              </a:lnSpc>
            </a:pPr>
            <a:endParaRPr lang="en-US" sz="10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en-US" sz="109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Seamlessly deliver client-centered methods of empowerment via market-driven metrics. </a:t>
            </a:r>
            <a:endParaRPr lang="en-US" sz="109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Oval 32"/>
          <p:cNvSpPr/>
          <p:nvPr/>
        </p:nvSpPr>
        <p:spPr>
          <a:xfrm>
            <a:off x="4921370" y="4219813"/>
            <a:ext cx="517016" cy="5171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en-US" sz="12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Oval 33"/>
          <p:cNvSpPr/>
          <p:nvPr/>
        </p:nvSpPr>
        <p:spPr>
          <a:xfrm>
            <a:off x="4921370" y="5281446"/>
            <a:ext cx="517016" cy="5171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en-US" sz="12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664711" y="4215137"/>
            <a:ext cx="4436642" cy="817875"/>
            <a:chOff x="7970923" y="2186381"/>
            <a:chExt cx="4522421" cy="817875"/>
          </a:xfrm>
        </p:grpSpPr>
        <p:sp>
          <p:nvSpPr>
            <p:cNvPr id="39" name="矩形 38"/>
            <p:cNvSpPr/>
            <p:nvPr/>
          </p:nvSpPr>
          <p:spPr>
            <a:xfrm>
              <a:off x="7970924" y="2186381"/>
              <a:ext cx="17848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项目标题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70923" y="2573369"/>
              <a:ext cx="452242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Memories, beautiful very hurt, memories, memories of the past but can not go back. </a:t>
              </a:r>
              <a:endParaRPr lang="en-US" altLang="zh-CN" sz="1100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652238" y="5329250"/>
            <a:ext cx="4436642" cy="817875"/>
            <a:chOff x="7970923" y="2186381"/>
            <a:chExt cx="4522421" cy="817875"/>
          </a:xfrm>
        </p:grpSpPr>
        <p:sp>
          <p:nvSpPr>
            <p:cNvPr id="42" name="矩形 41"/>
            <p:cNvSpPr/>
            <p:nvPr/>
          </p:nvSpPr>
          <p:spPr>
            <a:xfrm>
              <a:off x="7970924" y="2186381"/>
              <a:ext cx="17848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项目标题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970923" y="2573369"/>
              <a:ext cx="452242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Memories, beautiful very hurt, memories, memories of the past but can not go back. </a:t>
              </a:r>
              <a:endParaRPr lang="en-US" altLang="zh-CN" sz="11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 p14:presetBounceEnd="5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 p14:presetBounceEnd="5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36" grpId="0" animBg="1"/>
          <p:bldP spid="3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36" grpId="0" animBg="1"/>
          <p:bldP spid="37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-900000">
            <a:off x="2344070" y="1619307"/>
            <a:ext cx="2180353" cy="3236217"/>
            <a:chOff x="1950529" y="1746630"/>
            <a:chExt cx="2180353" cy="3236217"/>
          </a:xfrm>
          <a:solidFill>
            <a:schemeClr val="bg1">
              <a:lumMod val="75000"/>
            </a:schemeClr>
          </a:solidFill>
        </p:grpSpPr>
        <p:sp>
          <p:nvSpPr>
            <p:cNvPr id="86" name="等腰三角形 85"/>
            <p:cNvSpPr/>
            <p:nvPr/>
          </p:nvSpPr>
          <p:spPr>
            <a:xfrm rot="21591212">
              <a:off x="2533077" y="1938176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7" name="等腰三角形 86"/>
            <p:cNvSpPr/>
            <p:nvPr/>
          </p:nvSpPr>
          <p:spPr>
            <a:xfrm rot="3614340">
              <a:off x="2937240" y="1789544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8" name="等腰三角形 87"/>
            <p:cNvSpPr/>
            <p:nvPr/>
          </p:nvSpPr>
          <p:spPr>
            <a:xfrm rot="9562">
              <a:off x="3194913" y="1925581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89" name="等腰三角形 88"/>
            <p:cNvSpPr/>
            <p:nvPr/>
          </p:nvSpPr>
          <p:spPr>
            <a:xfrm rot="3609046">
              <a:off x="3257724" y="2353069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0" name="等腰三角形 89"/>
            <p:cNvSpPr/>
            <p:nvPr/>
          </p:nvSpPr>
          <p:spPr>
            <a:xfrm rot="7200000">
              <a:off x="2935179" y="2641848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1" name="等腰三角形 90"/>
            <p:cNvSpPr/>
            <p:nvPr/>
          </p:nvSpPr>
          <p:spPr>
            <a:xfrm rot="3609046">
              <a:off x="2917991" y="2941504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2" name="等腰三角形 91"/>
            <p:cNvSpPr/>
            <p:nvPr/>
          </p:nvSpPr>
          <p:spPr>
            <a:xfrm rot="7200000">
              <a:off x="2595445" y="3230285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3" name="等腰三角形 92"/>
            <p:cNvSpPr/>
            <p:nvPr/>
          </p:nvSpPr>
          <p:spPr>
            <a:xfrm rot="3609046">
              <a:off x="2576331" y="3533277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4" name="等腰三角形 93"/>
            <p:cNvSpPr/>
            <p:nvPr/>
          </p:nvSpPr>
          <p:spPr>
            <a:xfrm rot="7200000">
              <a:off x="2253785" y="3822058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5" name="等腰三角形 94"/>
            <p:cNvSpPr/>
            <p:nvPr/>
          </p:nvSpPr>
          <p:spPr>
            <a:xfrm rot="3609046">
              <a:off x="2231351" y="4130800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6" name="等腰三角形 95"/>
            <p:cNvSpPr/>
            <p:nvPr/>
          </p:nvSpPr>
          <p:spPr>
            <a:xfrm rot="7200000">
              <a:off x="1908805" y="4419580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 rot="7200000">
              <a:off x="2572366" y="4407148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99" name="等腰三角形 98"/>
            <p:cNvSpPr/>
            <p:nvPr/>
          </p:nvSpPr>
          <p:spPr>
            <a:xfrm rot="3609046">
              <a:off x="2907508" y="4139820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1" name="等腰三角形 100"/>
            <p:cNvSpPr/>
            <p:nvPr/>
          </p:nvSpPr>
          <p:spPr>
            <a:xfrm rot="7200000">
              <a:off x="3240264" y="4406319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2" name="等腰三角形 101"/>
            <p:cNvSpPr/>
            <p:nvPr/>
          </p:nvSpPr>
          <p:spPr>
            <a:xfrm rot="3609046">
              <a:off x="2273618" y="1788354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104" name="等腰三角形 103"/>
            <p:cNvSpPr/>
            <p:nvPr/>
          </p:nvSpPr>
          <p:spPr>
            <a:xfrm rot="3609046">
              <a:off x="3567614" y="4140859"/>
              <a:ext cx="604991" cy="521544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sp>
        <p:nvSpPr>
          <p:cNvPr id="108" name="文本占位符 1"/>
          <p:cNvSpPr txBox="1"/>
          <p:nvPr/>
        </p:nvSpPr>
        <p:spPr>
          <a:xfrm rot="-900000">
            <a:off x="2351270" y="2879897"/>
            <a:ext cx="2615895" cy="563231"/>
          </a:xfrm>
          <a:prstGeom prst="rect">
            <a:avLst/>
          </a:prstGeom>
          <a:solidFill>
            <a:schemeClr val="bg1">
              <a:lumMod val="25000"/>
            </a:schemeClr>
          </a:solidFill>
          <a:effectLst/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zh-CN" sz="3400" dirty="0">
                <a:solidFill>
                  <a:schemeClr val="bg1"/>
                </a:solidFill>
                <a:latin typeface="+mj-ea"/>
                <a:ea typeface="+mj-ea"/>
              </a:rPr>
              <a:t>PART</a:t>
            </a:r>
            <a:r>
              <a:rPr kumimoji="1" lang="zh-CN" altLang="en-US" sz="3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en-US" altLang="zh-CN" sz="3400" dirty="0">
                <a:solidFill>
                  <a:schemeClr val="bg1"/>
                </a:solidFill>
                <a:latin typeface="+mj-ea"/>
                <a:ea typeface="+mj-ea"/>
              </a:rPr>
              <a:t>TWO</a:t>
            </a:r>
            <a:endParaRPr kumimoji="1" lang="zh-CN" altLang="en-US" sz="3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等腰三角形 24"/>
          <p:cNvSpPr/>
          <p:nvPr/>
        </p:nvSpPr>
        <p:spPr>
          <a:xfrm rot="16536394" flipV="1">
            <a:off x="7888388" y="1202080"/>
            <a:ext cx="294723" cy="25407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12" name="等腰三角形 26"/>
          <p:cNvSpPr/>
          <p:nvPr/>
        </p:nvSpPr>
        <p:spPr>
          <a:xfrm rot="17751632" flipV="1">
            <a:off x="10180415" y="3487261"/>
            <a:ext cx="174637" cy="150549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113" name="等腰三角形 30"/>
          <p:cNvSpPr/>
          <p:nvPr/>
        </p:nvSpPr>
        <p:spPr>
          <a:xfrm rot="1809046" flipV="1">
            <a:off x="1777702" y="5120814"/>
            <a:ext cx="198454" cy="1710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anose="02010600040101010101" pitchFamily="2" charset="-122"/>
            </a:endParaRPr>
          </a:p>
        </p:txBody>
      </p:sp>
      <p:sp>
        <p:nvSpPr>
          <p:cNvPr id="25" name="文本框 12"/>
          <p:cNvSpPr txBox="1"/>
          <p:nvPr/>
        </p:nvSpPr>
        <p:spPr>
          <a:xfrm>
            <a:off x="5529697" y="3164657"/>
            <a:ext cx="26468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命题假设</a:t>
            </a:r>
            <a:endParaRPr lang="en-US" altLang="zh-CN" sz="4800" b="1" dirty="0" smtClean="0">
              <a:solidFill>
                <a:schemeClr val="bg1">
                  <a:lumMod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2800" kern="100" dirty="0">
                <a:solidFill>
                  <a:schemeClr val="bg1">
                    <a:lumMod val="9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lang="zh-CN" altLang="zh-CN" sz="2800" kern="100" dirty="0">
              <a:solidFill>
                <a:schemeClr val="bg1">
                  <a:lumMod val="9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669653" y="4858293"/>
            <a:ext cx="1436675" cy="215444"/>
            <a:chOff x="4369395" y="3284984"/>
            <a:chExt cx="1436675" cy="215444"/>
          </a:xfrm>
        </p:grpSpPr>
        <p:sp>
          <p:nvSpPr>
            <p:cNvPr id="2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1400" dirty="0">
                <a:solidFill>
                  <a:schemeClr val="bg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7109813" y="4858293"/>
            <a:ext cx="1436675" cy="215444"/>
            <a:chOff x="4369395" y="3284984"/>
            <a:chExt cx="1436675" cy="215444"/>
          </a:xfrm>
        </p:grpSpPr>
        <p:sp>
          <p:nvSpPr>
            <p:cNvPr id="3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  <a:endParaRPr lang="zh-CN" altLang="en-US" sz="1400" dirty="0">
                <a:solidFill>
                  <a:schemeClr val="bg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520242" y="4858873"/>
            <a:ext cx="1436675" cy="215444"/>
            <a:chOff x="4369395" y="3284984"/>
            <a:chExt cx="1436675" cy="215444"/>
          </a:xfrm>
        </p:grpSpPr>
        <p:sp>
          <p:nvSpPr>
            <p:cNvPr id="3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相关资料</a:t>
              </a:r>
              <a:endParaRPr lang="zh-CN" altLang="en-US" sz="1400" dirty="0">
                <a:solidFill>
                  <a:schemeClr val="bg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5672898" y="5224514"/>
            <a:ext cx="1436675" cy="215444"/>
            <a:chOff x="4369395" y="3284984"/>
            <a:chExt cx="1436675" cy="215444"/>
          </a:xfrm>
        </p:grpSpPr>
        <p:sp>
          <p:nvSpPr>
            <p:cNvPr id="4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研究理论</a:t>
              </a:r>
              <a:endParaRPr lang="zh-CN" altLang="en-US" sz="1400" dirty="0">
                <a:solidFill>
                  <a:schemeClr val="bg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7099004" y="5230765"/>
            <a:ext cx="1436675" cy="215444"/>
            <a:chOff x="4369395" y="3284984"/>
            <a:chExt cx="1436675" cy="215444"/>
          </a:xfrm>
        </p:grpSpPr>
        <p:sp>
          <p:nvSpPr>
            <p:cNvPr id="4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命题</a:t>
              </a:r>
              <a:r>
                <a:rPr lang="zh-CN" altLang="en-US" sz="1400" dirty="0" smtClean="0">
                  <a:solidFill>
                    <a:schemeClr val="bg1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endParaRPr lang="zh-CN" altLang="en-US" sz="1400" dirty="0">
                <a:solidFill>
                  <a:schemeClr val="bg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8539164" y="5230765"/>
            <a:ext cx="1436675" cy="215444"/>
            <a:chOff x="4369395" y="3284984"/>
            <a:chExt cx="1436675" cy="215444"/>
          </a:xfrm>
        </p:grpSpPr>
        <p:sp>
          <p:nvSpPr>
            <p:cNvPr id="5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>
                      <a:lumMod val="9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重点分析</a:t>
              </a:r>
              <a:endParaRPr lang="zh-CN" altLang="en-US" sz="1400" dirty="0">
                <a:solidFill>
                  <a:schemeClr val="bg1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>
                      <a:lumMod val="9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1" grpId="0" animBg="1"/>
      <p:bldP spid="112" grpId="0" animBg="1"/>
      <p:bldP spid="113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 t="1096" b="109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42" y="1212066"/>
            <a:ext cx="3498787" cy="4765952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173542" y="2335930"/>
            <a:ext cx="517016" cy="5171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en-US" sz="12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173542" y="3397563"/>
            <a:ext cx="517016" cy="5171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en-US" sz="12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173542" y="4477483"/>
            <a:ext cx="517016" cy="51713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en-US" sz="1200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66874" y="5904066"/>
            <a:ext cx="828587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Memories, beautiful very hurt, memories, memories of the past but can not go </a:t>
            </a:r>
            <a:r>
              <a:rPr lang="en-US" altLang="zh-CN" sz="1200" dirty="0" err="1">
                <a:solidFill>
                  <a:schemeClr val="tx2"/>
                </a:solidFill>
                <a:latin typeface="+mn-ea"/>
              </a:rPr>
              <a:t>back.You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 can be happy to live just by yourself.</a:t>
            </a:r>
            <a:endParaRPr lang="en-US" altLang="zh-CN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24642" y="514593"/>
            <a:ext cx="4230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TITLE HERE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15625" y="1012943"/>
            <a:ext cx="3888096" cy="216743"/>
            <a:chOff x="1115625" y="1012943"/>
            <a:chExt cx="3888096" cy="216743"/>
          </a:xfrm>
        </p:grpSpPr>
        <p:cxnSp>
          <p:nvCxnSpPr>
            <p:cNvPr id="30" name="直接连接符 29"/>
            <p:cNvCxnSpPr>
              <a:endCxn id="31" idx="0"/>
            </p:cNvCxnSpPr>
            <p:nvPr/>
          </p:nvCxnSpPr>
          <p:spPr>
            <a:xfrm>
              <a:off x="1115625" y="1104305"/>
              <a:ext cx="3701248" cy="17010"/>
            </a:xfrm>
            <a:prstGeom prst="line">
              <a:avLst/>
            </a:prstGeom>
            <a:ln cmpd="sng">
              <a:solidFill>
                <a:schemeClr val="bg1">
                  <a:lumMod val="50000"/>
                  <a:alpha val="8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等腰三角形 30"/>
            <p:cNvSpPr/>
            <p:nvPr/>
          </p:nvSpPr>
          <p:spPr>
            <a:xfrm rot="-5400000">
              <a:off x="4801925" y="1027891"/>
              <a:ext cx="216743" cy="186848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4186" y="481272"/>
            <a:ext cx="466518" cy="810888"/>
            <a:chOff x="228096" y="444907"/>
            <a:chExt cx="466518" cy="810888"/>
          </a:xfrm>
        </p:grpSpPr>
        <p:sp>
          <p:nvSpPr>
            <p:cNvPr id="43" name="等腰三角形 42"/>
            <p:cNvSpPr/>
            <p:nvPr/>
          </p:nvSpPr>
          <p:spPr>
            <a:xfrm rot="21591212">
              <a:off x="297450" y="503322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3614340">
              <a:off x="421475" y="457711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9562">
              <a:off x="500547" y="499457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6" name="等腰三角形 45"/>
            <p:cNvSpPr/>
            <p:nvPr/>
          </p:nvSpPr>
          <p:spPr>
            <a:xfrm rot="3609046">
              <a:off x="519822" y="630640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7200000">
              <a:off x="420843" y="719258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3609046">
              <a:off x="415568" y="811213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7200000">
              <a:off x="316588" y="899831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3609046">
              <a:off x="314272" y="994327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7200000">
              <a:off x="215292" y="1082945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7200000">
              <a:off x="418919" y="1079130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3609046">
              <a:off x="521764" y="997095"/>
              <a:ext cx="185654" cy="16004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916883" y="2331254"/>
            <a:ext cx="3512416" cy="817875"/>
            <a:chOff x="7970923" y="2186381"/>
            <a:chExt cx="4522421" cy="817875"/>
          </a:xfrm>
        </p:grpSpPr>
        <p:sp>
          <p:nvSpPr>
            <p:cNvPr id="77" name="矩形 76"/>
            <p:cNvSpPr/>
            <p:nvPr/>
          </p:nvSpPr>
          <p:spPr>
            <a:xfrm>
              <a:off x="7970924" y="2186381"/>
              <a:ext cx="17848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项目标题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970923" y="2573369"/>
              <a:ext cx="452242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Memories, beautiful very hurt, memories, memories of the past but can not go back. </a:t>
              </a:r>
              <a:endParaRPr lang="en-US" altLang="zh-CN" sz="1100" dirty="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904410" y="3445367"/>
            <a:ext cx="3512416" cy="817875"/>
            <a:chOff x="7970923" y="2186381"/>
            <a:chExt cx="4522421" cy="817875"/>
          </a:xfrm>
        </p:grpSpPr>
        <p:sp>
          <p:nvSpPr>
            <p:cNvPr id="80" name="矩形 79"/>
            <p:cNvSpPr/>
            <p:nvPr/>
          </p:nvSpPr>
          <p:spPr>
            <a:xfrm>
              <a:off x="7970924" y="2186381"/>
              <a:ext cx="17848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项目标题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970923" y="2573369"/>
              <a:ext cx="452242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Memories, beautiful very hurt, memories, memories of the past but can not go back. </a:t>
              </a:r>
              <a:endParaRPr lang="en-US" altLang="zh-CN" sz="1100" dirty="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886246" y="4559480"/>
            <a:ext cx="3512416" cy="817875"/>
            <a:chOff x="7970923" y="2186381"/>
            <a:chExt cx="4522421" cy="817875"/>
          </a:xfrm>
        </p:grpSpPr>
        <p:sp>
          <p:nvSpPr>
            <p:cNvPr id="83" name="矩形 82"/>
            <p:cNvSpPr/>
            <p:nvPr/>
          </p:nvSpPr>
          <p:spPr>
            <a:xfrm>
              <a:off x="7970924" y="2186381"/>
              <a:ext cx="17848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项目标题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970923" y="2573369"/>
              <a:ext cx="452242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Memories, beautiful very hurt, memories, memories of the past but can not go back. </a:t>
              </a:r>
              <a:endParaRPr lang="en-US" altLang="zh-CN" sz="1100" dirty="0"/>
            </a:p>
          </p:txBody>
        </p:sp>
      </p:grpSp>
      <p:pic>
        <p:nvPicPr>
          <p:cNvPr id="10" name="图片占位符 9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257" b="225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64" y="2753386"/>
            <a:ext cx="4513950" cy="3224632"/>
          </a:xfrm>
          <a:prstGeom prst="rect">
            <a:avLst/>
          </a:prstGeom>
        </p:spPr>
      </p:pic>
    </p:spTree>
  </p:cSld>
  <p:clrMapOvr>
    <a:masterClrMapping/>
  </p:clrMapOvr>
  <p:transition advTm="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 p14:presetBounceEnd="5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 p14:presetBounceEnd="5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17" grpId="0"/>
          <p:bldP spid="2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17" grpId="0"/>
          <p:bldP spid="28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038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41B7D0"/>
      </a:accent1>
      <a:accent2>
        <a:srgbClr val="4FEAFF"/>
      </a:accent2>
      <a:accent3>
        <a:srgbClr val="3DA1D2"/>
      </a:accent3>
      <a:accent4>
        <a:srgbClr val="3B96D3"/>
      </a:accent4>
      <a:accent5>
        <a:srgbClr val="398BD5"/>
      </a:accent5>
      <a:accent6>
        <a:srgbClr val="3780D7"/>
      </a:accent6>
      <a:hlink>
        <a:srgbClr val="5B9BD5"/>
      </a:hlink>
      <a:folHlink>
        <a:srgbClr val="70AD47"/>
      </a:folHlink>
    </a:clrScheme>
    <a:fontScheme name="兰亭粗黑+细黑_GBK">
      <a:majorFont>
        <a:latin typeface="Open Sans Semibold"/>
        <a:ea typeface="方正黑体简体"/>
        <a:cs typeface=""/>
      </a:majorFont>
      <a:minorFont>
        <a:latin typeface="Open Sans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3447</Words>
  <Application>WPS 演示</Application>
  <PresentationFormat>宽屏</PresentationFormat>
  <Paragraphs>295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53" baseType="lpstr">
      <vt:lpstr>Arial</vt:lpstr>
      <vt:lpstr>宋体</vt:lpstr>
      <vt:lpstr>Wingdings</vt:lpstr>
      <vt:lpstr>Source Sans Pro</vt:lpstr>
      <vt:lpstr>华文细黑</vt:lpstr>
      <vt:lpstr>造字工房悦黑体验版纤细体</vt:lpstr>
      <vt:lpstr>Calibri</vt:lpstr>
      <vt:lpstr>微软雅黑</vt:lpstr>
      <vt:lpstr>Roboto Thin</vt:lpstr>
      <vt:lpstr>Roboto Light</vt:lpstr>
      <vt:lpstr>Roboto Medium</vt:lpstr>
      <vt:lpstr>linea-basic-10</vt:lpstr>
      <vt:lpstr>Gill Sans</vt:lpstr>
      <vt:lpstr>Arial</vt:lpstr>
      <vt:lpstr>Bebas Neue Bold</vt:lpstr>
      <vt:lpstr>Roboto</vt:lpstr>
      <vt:lpstr>Roboto Condensed Light</vt:lpstr>
      <vt:lpstr>Source Sans Pro Light</vt:lpstr>
      <vt:lpstr>Impact MT Std</vt:lpstr>
      <vt:lpstr>方正黑体简体</vt:lpstr>
      <vt:lpstr>Open Sans Semibold</vt:lpstr>
      <vt:lpstr>Open Sans</vt:lpstr>
      <vt:lpstr>方正兰亭细黑_GBK</vt:lpstr>
      <vt:lpstr>黑体</vt:lpstr>
      <vt:lpstr>Open Sans Light</vt:lpstr>
      <vt:lpstr>朗太書体</vt:lpstr>
      <vt:lpstr>Teacher_K</vt:lpstr>
      <vt:lpstr>Impact</vt:lpstr>
      <vt:lpstr>等线</vt:lpstr>
      <vt:lpstr>等线</vt:lpstr>
      <vt:lpstr>方正兰亭细黑_GBK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21</cp:revision>
  <dcterms:created xsi:type="dcterms:W3CDTF">2017-05-07T07:22:00Z</dcterms:created>
  <dcterms:modified xsi:type="dcterms:W3CDTF">2019-01-17T08:02:52Z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